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4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813-2D9A-44C4-A631-375813EE9AF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F5B7-F61E-4E92-B7F5-159077514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8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813-2D9A-44C4-A631-375813EE9AF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F5B7-F61E-4E92-B7F5-159077514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9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813-2D9A-44C4-A631-375813EE9AF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F5B7-F61E-4E92-B7F5-159077514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4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813-2D9A-44C4-A631-375813EE9AF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F5B7-F61E-4E92-B7F5-159077514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3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813-2D9A-44C4-A631-375813EE9AF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F5B7-F61E-4E92-B7F5-159077514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2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813-2D9A-44C4-A631-375813EE9AF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F5B7-F61E-4E92-B7F5-159077514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0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813-2D9A-44C4-A631-375813EE9AF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F5B7-F61E-4E92-B7F5-159077514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5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813-2D9A-44C4-A631-375813EE9AF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F5B7-F61E-4E92-B7F5-159077514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3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813-2D9A-44C4-A631-375813EE9AF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F5B7-F61E-4E92-B7F5-159077514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4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813-2D9A-44C4-A631-375813EE9AF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F5B7-F61E-4E92-B7F5-159077514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4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8813-2D9A-44C4-A631-375813EE9AF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F5B7-F61E-4E92-B7F5-159077514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0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18813-2D9A-44C4-A631-375813EE9AF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F5B7-F61E-4E92-B7F5-159077514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2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682703"/>
              </p:ext>
            </p:extLst>
          </p:nvPr>
        </p:nvGraphicFramePr>
        <p:xfrm>
          <a:off x="0" y="0"/>
          <a:ext cx="6858000" cy="148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809158703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35799728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Names</a:t>
                      </a:r>
                      <a:r>
                        <a:rPr lang="en-US" sz="1800" baseline="0" dirty="0" smtClean="0">
                          <a:solidFill>
                            <a:srgbClr val="0000FF"/>
                          </a:solidFill>
                        </a:rPr>
                        <a:t> of Group Members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131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53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953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62172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550728"/>
              </p:ext>
            </p:extLst>
          </p:nvPr>
        </p:nvGraphicFramePr>
        <p:xfrm>
          <a:off x="-2" y="1759127"/>
          <a:ext cx="6858001" cy="31002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858001">
                  <a:extLst>
                    <a:ext uri="{9D8B030D-6E8A-4147-A177-3AD203B41FA5}">
                      <a16:colId xmlns:a16="http://schemas.microsoft.com/office/drawing/2014/main" val="809158703"/>
                    </a:ext>
                  </a:extLst>
                </a:gridCol>
              </a:tblGrid>
              <a:tr h="5167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</a:rPr>
                        <a:t>Topic Sentence Station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131679"/>
                  </a:ext>
                </a:extLst>
              </a:tr>
              <a:tr h="51671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1.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282555"/>
                  </a:ext>
                </a:extLst>
              </a:tr>
              <a:tr h="51671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2.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745152"/>
                  </a:ext>
                </a:extLst>
              </a:tr>
              <a:tr h="51671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3.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783981"/>
                  </a:ext>
                </a:extLst>
              </a:tr>
              <a:tr h="51671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4.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112168"/>
                  </a:ext>
                </a:extLst>
              </a:tr>
              <a:tr h="51671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5.</a:t>
                      </a:r>
                      <a:endParaRPr lang="en-US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52233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877671"/>
              </p:ext>
            </p:extLst>
          </p:nvPr>
        </p:nvGraphicFramePr>
        <p:xfrm>
          <a:off x="0" y="5135154"/>
          <a:ext cx="6858001" cy="400884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58001">
                  <a:extLst>
                    <a:ext uri="{9D8B030D-6E8A-4147-A177-3AD203B41FA5}">
                      <a16:colId xmlns:a16="http://schemas.microsoft.com/office/drawing/2014/main" val="809158703"/>
                    </a:ext>
                  </a:extLst>
                </a:gridCol>
              </a:tblGrid>
              <a:tr h="4772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Conclusion Paragraph Station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131679"/>
                  </a:ext>
                </a:extLst>
              </a:tr>
              <a:tr h="3531602"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857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07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097025"/>
              </p:ext>
            </p:extLst>
          </p:nvPr>
        </p:nvGraphicFramePr>
        <p:xfrm>
          <a:off x="-1" y="2"/>
          <a:ext cx="6858001" cy="914400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858001">
                  <a:extLst>
                    <a:ext uri="{9D8B030D-6E8A-4147-A177-3AD203B41FA5}">
                      <a16:colId xmlns:a16="http://schemas.microsoft.com/office/drawing/2014/main" val="809158703"/>
                    </a:ext>
                  </a:extLst>
                </a:gridCol>
              </a:tblGrid>
              <a:tr h="8312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Lead-Ins</a:t>
                      </a:r>
                      <a:r>
                        <a:rPr lang="en-US" sz="2400" baseline="0" dirty="0" smtClean="0"/>
                        <a:t> (Hooks) </a:t>
                      </a:r>
                      <a:r>
                        <a:rPr lang="en-US" sz="2400" dirty="0" smtClean="0"/>
                        <a:t>Station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131679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1. Lead-In</a:t>
                      </a:r>
                      <a:r>
                        <a:rPr lang="en-US" sz="1800" baseline="0" dirty="0" smtClean="0"/>
                        <a:t> #1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282555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Lead-In</a:t>
                      </a:r>
                      <a:r>
                        <a:rPr lang="en-US" sz="1800" baseline="0" dirty="0" smtClean="0"/>
                        <a:t> #2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745152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2.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783981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112168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3.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522339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308361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4.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45009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990457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5.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956012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409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35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Argument Prompt – Graphic Organizer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3490739"/>
            <a:ext cx="5572125" cy="245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1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 Argument Prompt – Graphic Organizer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Bass</dc:creator>
  <cp:lastModifiedBy>Tammy Holdip</cp:lastModifiedBy>
  <cp:revision>3</cp:revision>
  <dcterms:created xsi:type="dcterms:W3CDTF">2018-04-09T15:13:42Z</dcterms:created>
  <dcterms:modified xsi:type="dcterms:W3CDTF">2019-04-15T20:33:42Z</dcterms:modified>
</cp:coreProperties>
</file>