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1"/>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56"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1" autoAdjust="0"/>
    <p:restoredTop sz="94660"/>
  </p:normalViewPr>
  <p:slideViewPr>
    <p:cSldViewPr snapToGrid="0">
      <p:cViewPr varScale="1">
        <p:scale>
          <a:sx n="41" d="100"/>
          <a:sy n="41" d="100"/>
        </p:scale>
        <p:origin x="456"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626B71-B074-4363-90B0-506D3AFAD485}" type="doc">
      <dgm:prSet loTypeId="urn:microsoft.com/office/officeart/2005/8/layout/pyramid1" loCatId="pyramid" qsTypeId="urn:microsoft.com/office/officeart/2005/8/quickstyle/simple1" qsCatId="simple" csTypeId="urn:microsoft.com/office/officeart/2005/8/colors/accent1_2" csCatId="accent1"/>
      <dgm:spPr/>
    </dgm:pt>
    <dgm:pt modelId="{36BCBFB0-0C48-4094-AA0C-B2A38A09BAA6}">
      <dgm:prSet/>
      <dgm:spPr/>
      <dgm:t>
        <a:bodyPr/>
        <a:lstStyle/>
        <a:p>
          <a:endParaRPr lang="en-US"/>
        </a:p>
      </dgm:t>
    </dgm:pt>
    <dgm:pt modelId="{5AAE2ABC-3E8D-44A8-BA8B-0B841ACE6AFF}" type="parTrans" cxnId="{58EA1F75-9394-45AD-813C-E7A4A09236FD}">
      <dgm:prSet/>
      <dgm:spPr/>
    </dgm:pt>
    <dgm:pt modelId="{2263372B-E43A-4A04-B658-12D9142F0A47}" type="sibTrans" cxnId="{58EA1F75-9394-45AD-813C-E7A4A09236FD}">
      <dgm:prSet/>
      <dgm:spPr/>
    </dgm:pt>
    <dgm:pt modelId="{F24CF011-5487-487B-9D72-7F625B95F56F}">
      <dgm:prSet/>
      <dgm:spPr/>
      <dgm:t>
        <a:bodyPr/>
        <a:lstStyle/>
        <a:p>
          <a:endParaRPr lang="en-US"/>
        </a:p>
      </dgm:t>
    </dgm:pt>
    <dgm:pt modelId="{E8AD8534-5443-452C-B8EC-80B74B864445}" type="parTrans" cxnId="{9D0B8150-ADE0-4506-8FFA-17F3F3C381C8}">
      <dgm:prSet/>
      <dgm:spPr/>
    </dgm:pt>
    <dgm:pt modelId="{C459366D-4162-48D0-8A8F-65BCF4F3FE85}" type="sibTrans" cxnId="{9D0B8150-ADE0-4506-8FFA-17F3F3C381C8}">
      <dgm:prSet/>
      <dgm:spPr/>
    </dgm:pt>
    <dgm:pt modelId="{3DCAA380-0BCF-428A-84F0-D3128147ECEE}" type="pres">
      <dgm:prSet presAssocID="{65626B71-B074-4363-90B0-506D3AFAD485}" presName="Name0" presStyleCnt="0">
        <dgm:presLayoutVars>
          <dgm:dir/>
          <dgm:animLvl val="lvl"/>
          <dgm:resizeHandles val="exact"/>
        </dgm:presLayoutVars>
      </dgm:prSet>
      <dgm:spPr/>
    </dgm:pt>
    <dgm:pt modelId="{1A02A08F-E3C6-4495-8EF8-0CD3C82D2211}" type="pres">
      <dgm:prSet presAssocID="{36BCBFB0-0C48-4094-AA0C-B2A38A09BAA6}" presName="Name8" presStyleCnt="0"/>
      <dgm:spPr/>
    </dgm:pt>
    <dgm:pt modelId="{0FE6D52D-B532-4742-A0C4-56FE04094C90}" type="pres">
      <dgm:prSet presAssocID="{36BCBFB0-0C48-4094-AA0C-B2A38A09BAA6}" presName="level" presStyleLbl="node1" presStyleIdx="0" presStyleCnt="2">
        <dgm:presLayoutVars>
          <dgm:chMax val="1"/>
          <dgm:bulletEnabled val="1"/>
        </dgm:presLayoutVars>
      </dgm:prSet>
      <dgm:spPr/>
      <dgm:t>
        <a:bodyPr/>
        <a:lstStyle/>
        <a:p>
          <a:endParaRPr lang="en-US"/>
        </a:p>
      </dgm:t>
    </dgm:pt>
    <dgm:pt modelId="{2B250D4F-0FC4-44D5-83CF-159AEB7C315F}" type="pres">
      <dgm:prSet presAssocID="{36BCBFB0-0C48-4094-AA0C-B2A38A09BAA6}" presName="levelTx" presStyleLbl="revTx" presStyleIdx="0" presStyleCnt="0">
        <dgm:presLayoutVars>
          <dgm:chMax val="1"/>
          <dgm:bulletEnabled val="1"/>
        </dgm:presLayoutVars>
      </dgm:prSet>
      <dgm:spPr/>
      <dgm:t>
        <a:bodyPr/>
        <a:lstStyle/>
        <a:p>
          <a:endParaRPr lang="en-US"/>
        </a:p>
      </dgm:t>
    </dgm:pt>
    <dgm:pt modelId="{64D2716F-F92F-418A-A6DB-45CC2D8A38EE}" type="pres">
      <dgm:prSet presAssocID="{F24CF011-5487-487B-9D72-7F625B95F56F}" presName="Name8" presStyleCnt="0"/>
      <dgm:spPr/>
    </dgm:pt>
    <dgm:pt modelId="{A99961F3-2D4C-4559-BE71-5090BE8ADD3D}" type="pres">
      <dgm:prSet presAssocID="{F24CF011-5487-487B-9D72-7F625B95F56F}" presName="level" presStyleLbl="node1" presStyleIdx="1" presStyleCnt="2">
        <dgm:presLayoutVars>
          <dgm:chMax val="1"/>
          <dgm:bulletEnabled val="1"/>
        </dgm:presLayoutVars>
      </dgm:prSet>
      <dgm:spPr/>
      <dgm:t>
        <a:bodyPr/>
        <a:lstStyle/>
        <a:p>
          <a:endParaRPr lang="en-US"/>
        </a:p>
      </dgm:t>
    </dgm:pt>
    <dgm:pt modelId="{3D6EBE84-82F1-448B-9D18-25A9F849C600}" type="pres">
      <dgm:prSet presAssocID="{F24CF011-5487-487B-9D72-7F625B95F56F}" presName="levelTx" presStyleLbl="revTx" presStyleIdx="0" presStyleCnt="0">
        <dgm:presLayoutVars>
          <dgm:chMax val="1"/>
          <dgm:bulletEnabled val="1"/>
        </dgm:presLayoutVars>
      </dgm:prSet>
      <dgm:spPr/>
      <dgm:t>
        <a:bodyPr/>
        <a:lstStyle/>
        <a:p>
          <a:endParaRPr lang="en-US"/>
        </a:p>
      </dgm:t>
    </dgm:pt>
  </dgm:ptLst>
  <dgm:cxnLst>
    <dgm:cxn modelId="{563AD64B-BC94-47C7-BEF9-492CE52886CC}" type="presOf" srcId="{36BCBFB0-0C48-4094-AA0C-B2A38A09BAA6}" destId="{2B250D4F-0FC4-44D5-83CF-159AEB7C315F}" srcOrd="1" destOrd="0" presId="urn:microsoft.com/office/officeart/2005/8/layout/pyramid1"/>
    <dgm:cxn modelId="{EBB79986-C268-4BC5-899A-A4BFBB85E302}" type="presOf" srcId="{36BCBFB0-0C48-4094-AA0C-B2A38A09BAA6}" destId="{0FE6D52D-B532-4742-A0C4-56FE04094C90}" srcOrd="0" destOrd="0" presId="urn:microsoft.com/office/officeart/2005/8/layout/pyramid1"/>
    <dgm:cxn modelId="{58EA1F75-9394-45AD-813C-E7A4A09236FD}" srcId="{65626B71-B074-4363-90B0-506D3AFAD485}" destId="{36BCBFB0-0C48-4094-AA0C-B2A38A09BAA6}" srcOrd="0" destOrd="0" parTransId="{5AAE2ABC-3E8D-44A8-BA8B-0B841ACE6AFF}" sibTransId="{2263372B-E43A-4A04-B658-12D9142F0A47}"/>
    <dgm:cxn modelId="{9D0B8150-ADE0-4506-8FFA-17F3F3C381C8}" srcId="{65626B71-B074-4363-90B0-506D3AFAD485}" destId="{F24CF011-5487-487B-9D72-7F625B95F56F}" srcOrd="1" destOrd="0" parTransId="{E8AD8534-5443-452C-B8EC-80B74B864445}" sibTransId="{C459366D-4162-48D0-8A8F-65BCF4F3FE85}"/>
    <dgm:cxn modelId="{F7B8924D-8A0E-4ED3-BDC9-FB869064C751}" type="presOf" srcId="{65626B71-B074-4363-90B0-506D3AFAD485}" destId="{3DCAA380-0BCF-428A-84F0-D3128147ECEE}" srcOrd="0" destOrd="0" presId="urn:microsoft.com/office/officeart/2005/8/layout/pyramid1"/>
    <dgm:cxn modelId="{A4A4F974-C259-4316-98C8-E1AB3E86882A}" type="presOf" srcId="{F24CF011-5487-487B-9D72-7F625B95F56F}" destId="{3D6EBE84-82F1-448B-9D18-25A9F849C600}" srcOrd="1" destOrd="0" presId="urn:microsoft.com/office/officeart/2005/8/layout/pyramid1"/>
    <dgm:cxn modelId="{C8709108-784F-46FD-8CCD-004D900C2FE1}" type="presOf" srcId="{F24CF011-5487-487B-9D72-7F625B95F56F}" destId="{A99961F3-2D4C-4559-BE71-5090BE8ADD3D}" srcOrd="0" destOrd="0" presId="urn:microsoft.com/office/officeart/2005/8/layout/pyramid1"/>
    <dgm:cxn modelId="{ECD93350-016A-412B-886D-E6821371CC07}" type="presParOf" srcId="{3DCAA380-0BCF-428A-84F0-D3128147ECEE}" destId="{1A02A08F-E3C6-4495-8EF8-0CD3C82D2211}" srcOrd="0" destOrd="0" presId="urn:microsoft.com/office/officeart/2005/8/layout/pyramid1"/>
    <dgm:cxn modelId="{E39DB5E9-85E9-43F3-8A4E-1B9B5B0B0849}" type="presParOf" srcId="{1A02A08F-E3C6-4495-8EF8-0CD3C82D2211}" destId="{0FE6D52D-B532-4742-A0C4-56FE04094C90}" srcOrd="0" destOrd="0" presId="urn:microsoft.com/office/officeart/2005/8/layout/pyramid1"/>
    <dgm:cxn modelId="{CEC27DE9-96D1-49FA-8AF5-A77C5B2643A4}" type="presParOf" srcId="{1A02A08F-E3C6-4495-8EF8-0CD3C82D2211}" destId="{2B250D4F-0FC4-44D5-83CF-159AEB7C315F}" srcOrd="1" destOrd="0" presId="urn:microsoft.com/office/officeart/2005/8/layout/pyramid1"/>
    <dgm:cxn modelId="{3837BF04-B168-474D-817A-79EC7D8C0B6E}" type="presParOf" srcId="{3DCAA380-0BCF-428A-84F0-D3128147ECEE}" destId="{64D2716F-F92F-418A-A6DB-45CC2D8A38EE}" srcOrd="1" destOrd="0" presId="urn:microsoft.com/office/officeart/2005/8/layout/pyramid1"/>
    <dgm:cxn modelId="{B948973F-9C0E-4A1E-8AAE-BE7FAC45E95C}" type="presParOf" srcId="{64D2716F-F92F-418A-A6DB-45CC2D8A38EE}" destId="{A99961F3-2D4C-4559-BE71-5090BE8ADD3D}" srcOrd="0" destOrd="0" presId="urn:microsoft.com/office/officeart/2005/8/layout/pyramid1"/>
    <dgm:cxn modelId="{99F07206-2F83-4C30-9416-398B77C2A043}" type="presParOf" srcId="{64D2716F-F92F-418A-A6DB-45CC2D8A38EE}" destId="{3D6EBE84-82F1-448B-9D18-25A9F849C600}"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E6D52D-B532-4742-A0C4-56FE04094C90}">
      <dsp:nvSpPr>
        <dsp:cNvPr id="0" name=""/>
        <dsp:cNvSpPr/>
      </dsp:nvSpPr>
      <dsp:spPr>
        <a:xfrm>
          <a:off x="1924049" y="0"/>
          <a:ext cx="3848100" cy="2781300"/>
        </a:xfrm>
        <a:prstGeom prst="trapezoid">
          <a:avLst>
            <a:gd name="adj" fmla="val 69178"/>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endParaRPr lang="en-US" sz="6500" kern="1200"/>
        </a:p>
      </dsp:txBody>
      <dsp:txXfrm>
        <a:off x="1924049" y="0"/>
        <a:ext cx="3848100" cy="2781300"/>
      </dsp:txXfrm>
    </dsp:sp>
    <dsp:sp modelId="{A99961F3-2D4C-4559-BE71-5090BE8ADD3D}">
      <dsp:nvSpPr>
        <dsp:cNvPr id="0" name=""/>
        <dsp:cNvSpPr/>
      </dsp:nvSpPr>
      <dsp:spPr>
        <a:xfrm>
          <a:off x="0" y="2781300"/>
          <a:ext cx="7696200" cy="2781300"/>
        </a:xfrm>
        <a:prstGeom prst="trapezoid">
          <a:avLst>
            <a:gd name="adj" fmla="val 69178"/>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endParaRPr lang="en-US" sz="6500" kern="1200"/>
        </a:p>
      </dsp:txBody>
      <dsp:txXfrm>
        <a:off x="1346834" y="2781300"/>
        <a:ext cx="5002530" cy="2781300"/>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301AC2-BC34-482F-AC94-D25214BA6B1D}" type="datetimeFigureOut">
              <a:rPr lang="en-US" smtClean="0"/>
              <a:t>8/24/2016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F2F529-A691-4673-B107-03732CB67819}" type="slidenum">
              <a:rPr lang="en-US" smtClean="0"/>
              <a:t>‹#›</a:t>
            </a:fld>
            <a:endParaRPr lang="en-US"/>
          </a:p>
        </p:txBody>
      </p:sp>
    </p:spTree>
    <p:extLst>
      <p:ext uri="{BB962C8B-B14F-4D97-AF65-F5344CB8AC3E}">
        <p14:creationId xmlns:p14="http://schemas.microsoft.com/office/powerpoint/2010/main" val="3812392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37931725" indent="-37474525">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fld id="{8C0AF289-8CE9-477A-9277-33941C7E4441}" type="slidenum">
              <a:rPr lang="en-US" altLang="en-US" sz="1200">
                <a:solidFill>
                  <a:prstClr val="black"/>
                </a:solidFill>
              </a:rPr>
              <a:pPr/>
              <a:t>1</a:t>
            </a:fld>
            <a:endParaRPr lang="th-TH" altLang="en-US" sz="1200">
              <a:solidFill>
                <a:prstClr val="black"/>
              </a:solidFill>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h-TH" altLang="en-US" smtClean="0">
              <a:latin typeface="Times"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15601455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37931725" indent="-37474525">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fld id="{3646668D-FC4F-4399-B9F2-62C76F9D81DD}" type="slidenum">
              <a:rPr lang="en-US" altLang="en-US" sz="1200">
                <a:solidFill>
                  <a:prstClr val="black"/>
                </a:solidFill>
              </a:rPr>
              <a:pPr/>
              <a:t>12</a:t>
            </a:fld>
            <a:endParaRPr lang="th-TH" altLang="en-US" sz="1200">
              <a:solidFill>
                <a:prstClr val="black"/>
              </a:solidFill>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h-TH" altLang="en-US" smtClean="0">
              <a:latin typeface="Times"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4115544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5C32ECEF-E027-4126-A87E-D8DE3701B44C}" type="slidenum">
              <a:rPr lang="en-US">
                <a:solidFill>
                  <a:prstClr val="black"/>
                </a:solidFill>
              </a:rPr>
              <a:pPr/>
              <a:t>15</a:t>
            </a:fld>
            <a:endParaRPr lang="en-US">
              <a:solidFill>
                <a:prstClr val="black"/>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407031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37931725" indent="-37474525">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fld id="{2E42A10D-5559-45AE-BDB4-BD4264B67503}" type="slidenum">
              <a:rPr lang="en-US" altLang="en-US" sz="1200">
                <a:solidFill>
                  <a:prstClr val="black"/>
                </a:solidFill>
              </a:rPr>
              <a:pPr/>
              <a:t>2</a:t>
            </a:fld>
            <a:endParaRPr lang="th-TH" altLang="en-US" sz="1200">
              <a:solidFill>
                <a:prstClr val="black"/>
              </a:solidFill>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h-TH" altLang="en-US" smtClean="0">
              <a:latin typeface="Times"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90546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37931725" indent="-37474525">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fld id="{C55FFCD5-D6A7-44AE-BF6E-64F6B4288589}" type="slidenum">
              <a:rPr lang="en-US" altLang="en-US" sz="1200">
                <a:solidFill>
                  <a:prstClr val="black"/>
                </a:solidFill>
              </a:rPr>
              <a:pPr/>
              <a:t>3</a:t>
            </a:fld>
            <a:endParaRPr lang="th-TH" altLang="en-US" sz="1200">
              <a:solidFill>
                <a:prstClr val="black"/>
              </a:solidFill>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h-TH" altLang="en-US" smtClean="0">
              <a:latin typeface="Times"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243292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37931725" indent="-37474525">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fld id="{03D79E08-4D11-48D8-83AB-3605F57313A4}" type="slidenum">
              <a:rPr lang="en-US" altLang="en-US" sz="1200">
                <a:solidFill>
                  <a:prstClr val="black"/>
                </a:solidFill>
              </a:rPr>
              <a:pPr/>
              <a:t>5</a:t>
            </a:fld>
            <a:endParaRPr lang="th-TH" altLang="en-US" sz="1200">
              <a:solidFill>
                <a:prstClr val="black"/>
              </a:solidFill>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h-TH" altLang="en-US" smtClean="0">
              <a:latin typeface="Times"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7781031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37931725" indent="-37474525">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fld id="{5A5A98E8-7026-4F83-94F4-53605C432478}" type="slidenum">
              <a:rPr lang="en-US" altLang="en-US" sz="1200">
                <a:solidFill>
                  <a:prstClr val="black"/>
                </a:solidFill>
              </a:rPr>
              <a:pPr/>
              <a:t>6</a:t>
            </a:fld>
            <a:endParaRPr lang="th-TH" altLang="en-US" sz="1200">
              <a:solidFill>
                <a:prstClr val="black"/>
              </a:solidFill>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h-TH" altLang="en-US" smtClean="0">
              <a:latin typeface="Times"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34979641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37931725" indent="-37474525">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fld id="{D34F9559-4355-4810-8F12-184E3164FAA6}" type="slidenum">
              <a:rPr lang="en-US" altLang="en-US" sz="1200">
                <a:solidFill>
                  <a:prstClr val="black"/>
                </a:solidFill>
              </a:rPr>
              <a:pPr/>
              <a:t>7</a:t>
            </a:fld>
            <a:endParaRPr lang="th-TH" altLang="en-US" sz="1200">
              <a:solidFill>
                <a:prstClr val="black"/>
              </a:solidFill>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h-TH" altLang="en-US" smtClean="0">
              <a:latin typeface="Times"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15816729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37931725" indent="-37474525">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fld id="{86B4A3F3-EEA6-4C0E-8DC2-4E1CFFE841CD}" type="slidenum">
              <a:rPr lang="en-US" altLang="en-US" sz="1200">
                <a:solidFill>
                  <a:prstClr val="black"/>
                </a:solidFill>
              </a:rPr>
              <a:pPr/>
              <a:t>9</a:t>
            </a:fld>
            <a:endParaRPr lang="th-TH" altLang="en-US" sz="1200">
              <a:solidFill>
                <a:prstClr val="black"/>
              </a:solidFill>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h-TH" altLang="en-US" smtClean="0">
              <a:latin typeface="Times"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3097071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37931725" indent="-37474525">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fld id="{D581D0C3-DFE7-419D-B368-12EF24ADDA7F}" type="slidenum">
              <a:rPr lang="en-US" altLang="en-US" sz="1200">
                <a:solidFill>
                  <a:prstClr val="black"/>
                </a:solidFill>
              </a:rPr>
              <a:pPr/>
              <a:t>10</a:t>
            </a:fld>
            <a:endParaRPr lang="th-TH" altLang="en-US" sz="1200">
              <a:solidFill>
                <a:prstClr val="black"/>
              </a:solidFill>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h-TH" altLang="en-US" smtClean="0">
              <a:latin typeface="Times"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18360797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37931725" indent="-37474525">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fld id="{C6E3DEFD-02B0-4D55-89E2-3892340484C2}" type="slidenum">
              <a:rPr lang="en-US" altLang="en-US" sz="1200">
                <a:solidFill>
                  <a:prstClr val="black"/>
                </a:solidFill>
              </a:rPr>
              <a:pPr/>
              <a:t>11</a:t>
            </a:fld>
            <a:endParaRPr lang="th-TH" altLang="en-US" sz="1200">
              <a:solidFill>
                <a:prstClr val="black"/>
              </a:solidFill>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h-TH" altLang="en-US" smtClean="0">
              <a:latin typeface="Times"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1528099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7EE9E1-11A6-4F3E-974F-6B80FF13AB05}" type="datetimeFigureOut">
              <a:rPr lang="en-US" smtClean="0"/>
              <a:t>8/24/2016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5E755F-94A3-4E0E-8346-07C5BAA45003}" type="slidenum">
              <a:rPr lang="en-US" smtClean="0"/>
              <a:t>‹#›</a:t>
            </a:fld>
            <a:endParaRPr lang="en-US"/>
          </a:p>
        </p:txBody>
      </p:sp>
    </p:spTree>
    <p:extLst>
      <p:ext uri="{BB962C8B-B14F-4D97-AF65-F5344CB8AC3E}">
        <p14:creationId xmlns:p14="http://schemas.microsoft.com/office/powerpoint/2010/main" val="38787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7EE9E1-11A6-4F3E-974F-6B80FF13AB05}" type="datetimeFigureOut">
              <a:rPr lang="en-US" smtClean="0"/>
              <a:t>8/24/2016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5E755F-94A3-4E0E-8346-07C5BAA45003}" type="slidenum">
              <a:rPr lang="en-US" smtClean="0"/>
              <a:t>‹#›</a:t>
            </a:fld>
            <a:endParaRPr lang="en-US"/>
          </a:p>
        </p:txBody>
      </p:sp>
    </p:spTree>
    <p:extLst>
      <p:ext uri="{BB962C8B-B14F-4D97-AF65-F5344CB8AC3E}">
        <p14:creationId xmlns:p14="http://schemas.microsoft.com/office/powerpoint/2010/main" val="679742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7EE9E1-11A6-4F3E-974F-6B80FF13AB05}" type="datetimeFigureOut">
              <a:rPr lang="en-US" smtClean="0"/>
              <a:t>8/24/2016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5E755F-94A3-4E0E-8346-07C5BAA45003}" type="slidenum">
              <a:rPr lang="en-US" smtClean="0"/>
              <a:t>‹#›</a:t>
            </a:fld>
            <a:endParaRPr lang="en-US"/>
          </a:p>
        </p:txBody>
      </p:sp>
    </p:spTree>
    <p:extLst>
      <p:ext uri="{BB962C8B-B14F-4D97-AF65-F5344CB8AC3E}">
        <p14:creationId xmlns:p14="http://schemas.microsoft.com/office/powerpoint/2010/main" val="2345727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Freeform 2"/>
          <p:cNvSpPr>
            <a:spLocks/>
          </p:cNvSpPr>
          <p:nvPr/>
        </p:nvSpPr>
        <p:spPr bwMode="blackWhite">
          <a:xfrm>
            <a:off x="27517" y="12701"/>
            <a:ext cx="11861800" cy="6780213"/>
          </a:xfrm>
          <a:custGeom>
            <a:avLst/>
            <a:gdLst/>
            <a:ahLst/>
            <a:cxnLst>
              <a:cxn ang="0">
                <a:pos x="2822" y="0"/>
              </a:cxn>
              <a:cxn ang="0">
                <a:pos x="0" y="975"/>
              </a:cxn>
              <a:cxn ang="0">
                <a:pos x="2169" y="3619"/>
              </a:cxn>
              <a:cxn ang="0">
                <a:pos x="3985" y="1125"/>
              </a:cxn>
              <a:cxn ang="0">
                <a:pos x="2822" y="0"/>
              </a:cxn>
              <a:cxn ang="0">
                <a:pos x="2822" y="0"/>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w="9525">
            <a:noFill/>
            <a:round/>
            <a:headEnd/>
            <a:tailEnd/>
          </a:ln>
        </p:spPr>
        <p:txBody>
          <a:bodyPr/>
          <a:lstStyle/>
          <a:p>
            <a:pPr eaLnBrk="0" fontAlgn="base" hangingPunct="0">
              <a:spcBef>
                <a:spcPct val="0"/>
              </a:spcBef>
              <a:spcAft>
                <a:spcPct val="0"/>
              </a:spcAft>
              <a:defRPr/>
            </a:pPr>
            <a:endParaRPr lang="es-ES" sz="1800">
              <a:solidFill>
                <a:srgbClr val="000000"/>
              </a:solidFill>
            </a:endParaRPr>
          </a:p>
        </p:txBody>
      </p:sp>
      <p:grpSp>
        <p:nvGrpSpPr>
          <p:cNvPr id="5" name="Group 8"/>
          <p:cNvGrpSpPr>
            <a:grpSpLocks/>
          </p:cNvGrpSpPr>
          <p:nvPr/>
        </p:nvGrpSpPr>
        <p:grpSpPr bwMode="auto">
          <a:xfrm>
            <a:off x="260351" y="234950"/>
            <a:ext cx="5050367" cy="1778000"/>
            <a:chOff x="123" y="148"/>
            <a:chExt cx="2386" cy="1120"/>
          </a:xfrm>
        </p:grpSpPr>
        <p:sp>
          <p:nvSpPr>
            <p:cNvPr id="6" name="Freeform 9"/>
            <p:cNvSpPr>
              <a:spLocks/>
            </p:cNvSpPr>
            <p:nvPr userDrawn="1"/>
          </p:nvSpPr>
          <p:spPr bwMode="auto">
            <a:xfrm>
              <a:off x="177" y="177"/>
              <a:ext cx="2250" cy="1017"/>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pPr eaLnBrk="0" fontAlgn="base" hangingPunct="0">
                <a:spcBef>
                  <a:spcPct val="0"/>
                </a:spcBef>
                <a:spcAft>
                  <a:spcPct val="0"/>
                </a:spcAft>
                <a:defRPr/>
              </a:pPr>
              <a:endParaRPr lang="es-ES" sz="1800">
                <a:solidFill>
                  <a:srgbClr val="000000"/>
                </a:solidFill>
              </a:endParaRPr>
            </a:p>
          </p:txBody>
        </p:sp>
        <p:sp>
          <p:nvSpPr>
            <p:cNvPr id="7" name="Freeform 10"/>
            <p:cNvSpPr>
              <a:spLocks/>
            </p:cNvSpPr>
            <p:nvPr userDrawn="1"/>
          </p:nvSpPr>
          <p:spPr bwMode="auto">
            <a:xfrm>
              <a:off x="166" y="261"/>
              <a:ext cx="2244" cy="1007"/>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pPr eaLnBrk="0" fontAlgn="base" hangingPunct="0">
                <a:spcBef>
                  <a:spcPct val="0"/>
                </a:spcBef>
                <a:spcAft>
                  <a:spcPct val="0"/>
                </a:spcAft>
                <a:defRPr/>
              </a:pPr>
              <a:endParaRPr lang="es-ES" sz="1800">
                <a:solidFill>
                  <a:srgbClr val="000000"/>
                </a:solidFill>
              </a:endParaRPr>
            </a:p>
          </p:txBody>
        </p:sp>
        <p:sp>
          <p:nvSpPr>
            <p:cNvPr id="8" name="Freeform 11"/>
            <p:cNvSpPr>
              <a:spLocks/>
            </p:cNvSpPr>
            <p:nvPr userDrawn="1"/>
          </p:nvSpPr>
          <p:spPr bwMode="auto">
            <a:xfrm>
              <a:off x="474" y="344"/>
              <a:ext cx="1488" cy="919"/>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eaLnBrk="0" fontAlgn="base" hangingPunct="0">
                <a:spcBef>
                  <a:spcPct val="0"/>
                </a:spcBef>
                <a:spcAft>
                  <a:spcPct val="0"/>
                </a:spcAft>
                <a:defRPr/>
              </a:pPr>
              <a:endParaRPr lang="es-ES" sz="1800">
                <a:solidFill>
                  <a:srgbClr val="000000"/>
                </a:solidFill>
              </a:endParaRPr>
            </a:p>
          </p:txBody>
        </p:sp>
        <p:grpSp>
          <p:nvGrpSpPr>
            <p:cNvPr id="9" name="Group 12"/>
            <p:cNvGrpSpPr>
              <a:grpSpLocks/>
            </p:cNvGrpSpPr>
            <p:nvPr userDrawn="1"/>
          </p:nvGrpSpPr>
          <p:grpSpPr bwMode="auto">
            <a:xfrm>
              <a:off x="123" y="148"/>
              <a:ext cx="2386" cy="1081"/>
              <a:chOff x="123" y="148"/>
              <a:chExt cx="2386" cy="1081"/>
            </a:xfrm>
          </p:grpSpPr>
          <p:sp>
            <p:nvSpPr>
              <p:cNvPr id="10" name="Freeform 13"/>
              <p:cNvSpPr>
                <a:spLocks/>
              </p:cNvSpPr>
              <p:nvPr userDrawn="1"/>
            </p:nvSpPr>
            <p:spPr bwMode="auto">
              <a:xfrm>
                <a:off x="2005" y="934"/>
                <a:ext cx="212" cy="214"/>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eaLnBrk="0" fontAlgn="base" hangingPunct="0">
                  <a:spcBef>
                    <a:spcPct val="0"/>
                  </a:spcBef>
                  <a:spcAft>
                    <a:spcPct val="0"/>
                  </a:spcAft>
                  <a:defRPr/>
                </a:pPr>
                <a:endParaRPr lang="es-ES" sz="1800">
                  <a:solidFill>
                    <a:srgbClr val="000000"/>
                  </a:solidFill>
                </a:endParaRPr>
              </a:p>
            </p:txBody>
          </p:sp>
          <p:sp>
            <p:nvSpPr>
              <p:cNvPr id="11" name="Freeform 14"/>
              <p:cNvSpPr>
                <a:spLocks/>
              </p:cNvSpPr>
              <p:nvPr userDrawn="1"/>
            </p:nvSpPr>
            <p:spPr bwMode="auto">
              <a:xfrm>
                <a:off x="123" y="148"/>
                <a:ext cx="2386" cy="108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eaLnBrk="0" fontAlgn="base" hangingPunct="0">
                  <a:spcBef>
                    <a:spcPct val="0"/>
                  </a:spcBef>
                  <a:spcAft>
                    <a:spcPct val="0"/>
                  </a:spcAft>
                  <a:defRPr/>
                </a:pPr>
                <a:endParaRPr lang="es-ES" sz="1800">
                  <a:solidFill>
                    <a:srgbClr val="000000"/>
                  </a:solidFill>
                </a:endParaRPr>
              </a:p>
            </p:txBody>
          </p:sp>
          <p:sp>
            <p:nvSpPr>
              <p:cNvPr id="12" name="Freeform 15"/>
              <p:cNvSpPr>
                <a:spLocks/>
              </p:cNvSpPr>
              <p:nvPr userDrawn="1"/>
            </p:nvSpPr>
            <p:spPr bwMode="auto">
              <a:xfrm>
                <a:off x="324" y="158"/>
                <a:ext cx="1686" cy="614"/>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eaLnBrk="0" fontAlgn="base" hangingPunct="0">
                  <a:spcBef>
                    <a:spcPct val="0"/>
                  </a:spcBef>
                  <a:spcAft>
                    <a:spcPct val="0"/>
                  </a:spcAft>
                  <a:defRPr/>
                </a:pPr>
                <a:endParaRPr lang="es-ES" sz="1800">
                  <a:solidFill>
                    <a:srgbClr val="000000"/>
                  </a:solidFill>
                </a:endParaRPr>
              </a:p>
            </p:txBody>
          </p:sp>
          <p:sp>
            <p:nvSpPr>
              <p:cNvPr id="13" name="Freeform 16"/>
              <p:cNvSpPr>
                <a:spLocks/>
              </p:cNvSpPr>
              <p:nvPr userDrawn="1"/>
            </p:nvSpPr>
            <p:spPr bwMode="auto">
              <a:xfrm>
                <a:off x="409" y="251"/>
                <a:ext cx="227" cy="410"/>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eaLnBrk="0" fontAlgn="base" hangingPunct="0">
                  <a:spcBef>
                    <a:spcPct val="0"/>
                  </a:spcBef>
                  <a:spcAft>
                    <a:spcPct val="0"/>
                  </a:spcAft>
                  <a:defRPr/>
                </a:pPr>
                <a:endParaRPr lang="es-ES" sz="1800">
                  <a:solidFill>
                    <a:srgbClr val="000000"/>
                  </a:solidFill>
                </a:endParaRPr>
              </a:p>
            </p:txBody>
          </p:sp>
          <p:sp>
            <p:nvSpPr>
              <p:cNvPr id="14" name="Freeform 17"/>
              <p:cNvSpPr>
                <a:spLocks/>
              </p:cNvSpPr>
              <p:nvPr userDrawn="1"/>
            </p:nvSpPr>
            <p:spPr bwMode="auto">
              <a:xfrm>
                <a:off x="846" y="536"/>
                <a:ext cx="691" cy="36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eaLnBrk="0" fontAlgn="base" hangingPunct="0">
                  <a:spcBef>
                    <a:spcPct val="0"/>
                  </a:spcBef>
                  <a:spcAft>
                    <a:spcPct val="0"/>
                  </a:spcAft>
                  <a:defRPr/>
                </a:pPr>
                <a:endParaRPr lang="es-ES" sz="1800">
                  <a:solidFill>
                    <a:srgbClr val="000000"/>
                  </a:solidFill>
                </a:endParaRPr>
              </a:p>
            </p:txBody>
          </p:sp>
        </p:grpSp>
      </p:grpSp>
      <p:grpSp>
        <p:nvGrpSpPr>
          <p:cNvPr id="15" name="Group 18"/>
          <p:cNvGrpSpPr>
            <a:grpSpLocks/>
          </p:cNvGrpSpPr>
          <p:nvPr/>
        </p:nvGrpSpPr>
        <p:grpSpPr bwMode="auto">
          <a:xfrm>
            <a:off x="10553700" y="4368801"/>
            <a:ext cx="990600" cy="1058863"/>
            <a:chOff x="4986" y="2752"/>
            <a:chExt cx="468" cy="667"/>
          </a:xfrm>
        </p:grpSpPr>
        <p:sp>
          <p:nvSpPr>
            <p:cNvPr id="16" name="Freeform 19"/>
            <p:cNvSpPr>
              <a:spLocks/>
            </p:cNvSpPr>
            <p:nvPr userDrawn="1"/>
          </p:nvSpPr>
          <p:spPr bwMode="auto">
            <a:xfrm rot="7320404">
              <a:off x="4909" y="2936"/>
              <a:ext cx="629" cy="293"/>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pPr eaLnBrk="0" fontAlgn="base" hangingPunct="0">
                <a:spcBef>
                  <a:spcPct val="0"/>
                </a:spcBef>
                <a:spcAft>
                  <a:spcPct val="0"/>
                </a:spcAft>
                <a:defRPr/>
              </a:pPr>
              <a:endParaRPr lang="es-ES" sz="1800">
                <a:solidFill>
                  <a:srgbClr val="000000"/>
                </a:solidFill>
              </a:endParaRPr>
            </a:p>
          </p:txBody>
        </p:sp>
        <p:sp>
          <p:nvSpPr>
            <p:cNvPr id="17" name="Freeform 20"/>
            <p:cNvSpPr>
              <a:spLocks/>
            </p:cNvSpPr>
            <p:nvPr userDrawn="1"/>
          </p:nvSpPr>
          <p:spPr bwMode="auto">
            <a:xfrm rot="7320404">
              <a:off x="4893" y="2923"/>
              <a:ext cx="627" cy="29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w="9525">
              <a:noFill/>
              <a:round/>
              <a:headEnd/>
              <a:tailEnd/>
            </a:ln>
          </p:spPr>
          <p:txBody>
            <a:bodyPr/>
            <a:lstStyle/>
            <a:p>
              <a:pPr eaLnBrk="0" fontAlgn="base" hangingPunct="0">
                <a:spcBef>
                  <a:spcPct val="0"/>
                </a:spcBef>
                <a:spcAft>
                  <a:spcPct val="0"/>
                </a:spcAft>
                <a:defRPr/>
              </a:pPr>
              <a:endParaRPr lang="es-ES" sz="1800">
                <a:solidFill>
                  <a:srgbClr val="000000"/>
                </a:solidFill>
              </a:endParaRPr>
            </a:p>
          </p:txBody>
        </p:sp>
        <p:sp>
          <p:nvSpPr>
            <p:cNvPr id="18" name="Freeform 21"/>
            <p:cNvSpPr>
              <a:spLocks/>
            </p:cNvSpPr>
            <p:nvPr userDrawn="1"/>
          </p:nvSpPr>
          <p:spPr bwMode="auto">
            <a:xfrm rot="7320404">
              <a:off x="5000" y="2913"/>
              <a:ext cx="416" cy="265"/>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eaLnBrk="0" fontAlgn="base" hangingPunct="0">
                <a:spcBef>
                  <a:spcPct val="0"/>
                </a:spcBef>
                <a:spcAft>
                  <a:spcPct val="0"/>
                </a:spcAft>
                <a:defRPr/>
              </a:pPr>
              <a:endParaRPr lang="es-ES" sz="1800">
                <a:solidFill>
                  <a:srgbClr val="000000"/>
                </a:solidFill>
              </a:endParaRPr>
            </a:p>
          </p:txBody>
        </p:sp>
        <p:grpSp>
          <p:nvGrpSpPr>
            <p:cNvPr id="19" name="Group 22"/>
            <p:cNvGrpSpPr>
              <a:grpSpLocks/>
            </p:cNvGrpSpPr>
            <p:nvPr userDrawn="1"/>
          </p:nvGrpSpPr>
          <p:grpSpPr bwMode="auto">
            <a:xfrm>
              <a:off x="4986" y="2752"/>
              <a:ext cx="469" cy="667"/>
              <a:chOff x="4986" y="2752"/>
              <a:chExt cx="469" cy="667"/>
            </a:xfrm>
          </p:grpSpPr>
          <p:sp>
            <p:nvSpPr>
              <p:cNvPr id="20" name="Freeform 23"/>
              <p:cNvSpPr>
                <a:spLocks/>
              </p:cNvSpPr>
              <p:nvPr userDrawn="1"/>
            </p:nvSpPr>
            <p:spPr bwMode="auto">
              <a:xfrm rot="7320404">
                <a:off x="4987" y="3190"/>
                <a:ext cx="59" cy="61"/>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eaLnBrk="0" fontAlgn="base" hangingPunct="0">
                  <a:spcBef>
                    <a:spcPct val="0"/>
                  </a:spcBef>
                  <a:spcAft>
                    <a:spcPct val="0"/>
                  </a:spcAft>
                  <a:defRPr/>
                </a:pPr>
                <a:endParaRPr lang="es-ES" sz="1800">
                  <a:solidFill>
                    <a:srgbClr val="000000"/>
                  </a:solidFill>
                </a:endParaRPr>
              </a:p>
            </p:txBody>
          </p:sp>
          <p:sp>
            <p:nvSpPr>
              <p:cNvPr id="21" name="Freeform 24"/>
              <p:cNvSpPr>
                <a:spLocks/>
              </p:cNvSpPr>
              <p:nvPr userDrawn="1"/>
            </p:nvSpPr>
            <p:spPr bwMode="auto">
              <a:xfrm rot="7320404">
                <a:off x="4887" y="2930"/>
                <a:ext cx="667" cy="31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eaLnBrk="0" fontAlgn="base" hangingPunct="0">
                  <a:spcBef>
                    <a:spcPct val="0"/>
                  </a:spcBef>
                  <a:spcAft>
                    <a:spcPct val="0"/>
                  </a:spcAft>
                  <a:defRPr/>
                </a:pPr>
                <a:endParaRPr lang="es-ES" sz="1800">
                  <a:solidFill>
                    <a:srgbClr val="000000"/>
                  </a:solidFill>
                </a:endParaRPr>
              </a:p>
            </p:txBody>
          </p:sp>
          <p:sp>
            <p:nvSpPr>
              <p:cNvPr id="22" name="Freeform 25"/>
              <p:cNvSpPr>
                <a:spLocks/>
              </p:cNvSpPr>
              <p:nvPr userDrawn="1"/>
            </p:nvSpPr>
            <p:spPr bwMode="auto">
              <a:xfrm rot="7320404">
                <a:off x="5062" y="2997"/>
                <a:ext cx="472" cy="176"/>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eaLnBrk="0" fontAlgn="base" hangingPunct="0">
                  <a:spcBef>
                    <a:spcPct val="0"/>
                  </a:spcBef>
                  <a:spcAft>
                    <a:spcPct val="0"/>
                  </a:spcAft>
                  <a:defRPr/>
                </a:pPr>
                <a:endParaRPr lang="es-ES" sz="1800">
                  <a:solidFill>
                    <a:srgbClr val="000000"/>
                  </a:solidFill>
                </a:endParaRPr>
              </a:p>
            </p:txBody>
          </p:sp>
          <p:sp>
            <p:nvSpPr>
              <p:cNvPr id="23" name="Freeform 26"/>
              <p:cNvSpPr>
                <a:spLocks/>
              </p:cNvSpPr>
              <p:nvPr userDrawn="1"/>
            </p:nvSpPr>
            <p:spPr bwMode="auto">
              <a:xfrm rot="7320404">
                <a:off x="5364" y="2873"/>
                <a:ext cx="63" cy="118"/>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eaLnBrk="0" fontAlgn="base" hangingPunct="0">
                  <a:spcBef>
                    <a:spcPct val="0"/>
                  </a:spcBef>
                  <a:spcAft>
                    <a:spcPct val="0"/>
                  </a:spcAft>
                  <a:defRPr/>
                </a:pPr>
                <a:endParaRPr lang="es-ES" sz="1800">
                  <a:solidFill>
                    <a:srgbClr val="000000"/>
                  </a:solidFill>
                </a:endParaRPr>
              </a:p>
            </p:txBody>
          </p:sp>
          <p:sp>
            <p:nvSpPr>
              <p:cNvPr id="24" name="Freeform 27"/>
              <p:cNvSpPr>
                <a:spLocks/>
              </p:cNvSpPr>
              <p:nvPr userDrawn="1"/>
            </p:nvSpPr>
            <p:spPr bwMode="auto">
              <a:xfrm rot="7320404">
                <a:off x="5137" y="3000"/>
                <a:ext cx="193" cy="10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eaLnBrk="0" fontAlgn="base" hangingPunct="0">
                  <a:spcBef>
                    <a:spcPct val="0"/>
                  </a:spcBef>
                  <a:spcAft>
                    <a:spcPct val="0"/>
                  </a:spcAft>
                  <a:defRPr/>
                </a:pPr>
                <a:endParaRPr lang="es-ES" sz="1800">
                  <a:solidFill>
                    <a:srgbClr val="000000"/>
                  </a:solidFill>
                </a:endParaRPr>
              </a:p>
            </p:txBody>
          </p:sp>
        </p:grpSp>
      </p:grpSp>
      <p:sp>
        <p:nvSpPr>
          <p:cNvPr id="25" name="Freeform 28"/>
          <p:cNvSpPr>
            <a:spLocks/>
          </p:cNvSpPr>
          <p:nvPr/>
        </p:nvSpPr>
        <p:spPr bwMode="auto">
          <a:xfrm>
            <a:off x="1202267" y="5054601"/>
            <a:ext cx="9076267" cy="728663"/>
          </a:xfrm>
          <a:custGeom>
            <a:avLst/>
            <a:gdLst/>
            <a:ahLst/>
            <a:cxnLst>
              <a:cxn ang="0">
                <a:pos x="0" y="0"/>
              </a:cxn>
              <a:cxn ang="0">
                <a:pos x="816" y="256"/>
              </a:cxn>
              <a:cxn ang="0">
                <a:pos x="1560" y="144"/>
              </a:cxn>
              <a:cxn ang="0">
                <a:pos x="1856" y="376"/>
              </a:cxn>
              <a:cxn ang="0">
                <a:pos x="2344" y="152"/>
              </a:cxn>
              <a:cxn ang="0">
                <a:pos x="3536" y="456"/>
              </a:cxn>
              <a:cxn ang="0">
                <a:pos x="4288" y="136"/>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p:spPr>
        <p:txBody>
          <a:bodyPr/>
          <a:lstStyle/>
          <a:p>
            <a:pPr eaLnBrk="0" fontAlgn="base" hangingPunct="0">
              <a:spcBef>
                <a:spcPct val="0"/>
              </a:spcBef>
              <a:spcAft>
                <a:spcPct val="0"/>
              </a:spcAft>
              <a:defRPr/>
            </a:pPr>
            <a:endParaRPr lang="es-ES" sz="1800">
              <a:solidFill>
                <a:srgbClr val="000000"/>
              </a:solidFill>
            </a:endParaRPr>
          </a:p>
        </p:txBody>
      </p:sp>
      <p:sp>
        <p:nvSpPr>
          <p:cNvPr id="26" name="Freeform 29"/>
          <p:cNvSpPr>
            <a:spLocks/>
          </p:cNvSpPr>
          <p:nvPr/>
        </p:nvSpPr>
        <p:spPr bwMode="auto">
          <a:xfrm>
            <a:off x="5435600" y="1930400"/>
            <a:ext cx="1185333" cy="381000"/>
          </a:xfrm>
          <a:custGeom>
            <a:avLst/>
            <a:gdLst/>
            <a:ahLst/>
            <a:cxnLst>
              <a:cxn ang="0">
                <a:pos x="0" y="32"/>
              </a:cxn>
              <a:cxn ang="0">
                <a:pos x="280" y="144"/>
              </a:cxn>
              <a:cxn ang="0">
                <a:pos x="448" y="16"/>
              </a:cxn>
              <a:cxn ang="0">
                <a:pos x="560" y="240"/>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p:spPr>
        <p:txBody>
          <a:bodyPr/>
          <a:lstStyle/>
          <a:p>
            <a:pPr eaLnBrk="0" fontAlgn="base" hangingPunct="0">
              <a:spcBef>
                <a:spcPct val="0"/>
              </a:spcBef>
              <a:spcAft>
                <a:spcPct val="0"/>
              </a:spcAft>
              <a:defRPr/>
            </a:pPr>
            <a:endParaRPr lang="es-ES" sz="1800">
              <a:solidFill>
                <a:srgbClr val="000000"/>
              </a:solidFill>
            </a:endParaRPr>
          </a:p>
        </p:txBody>
      </p:sp>
      <p:sp>
        <p:nvSpPr>
          <p:cNvPr id="5123" name="Rectangle 3"/>
          <p:cNvSpPr>
            <a:spLocks noGrp="1" noChangeArrowheads="1"/>
          </p:cNvSpPr>
          <p:nvPr>
            <p:ph type="ctrTitle"/>
          </p:nvPr>
        </p:nvSpPr>
        <p:spPr>
          <a:xfrm>
            <a:off x="1828800" y="1511300"/>
            <a:ext cx="8534400" cy="2273300"/>
          </a:xfrm>
          <a:effectLst>
            <a:outerShdw dist="45791" dir="2021404" algn="ctr" rotWithShape="0">
              <a:schemeClr val="bg2"/>
            </a:outerShdw>
          </a:effectLst>
        </p:spPr>
        <p:txBody>
          <a:bodyPr/>
          <a:lstStyle>
            <a:lvl1pPr>
              <a:defRPr>
                <a:solidFill>
                  <a:schemeClr val="tx2"/>
                </a:solidFill>
                <a:effectLst>
                  <a:outerShdw blurRad="38100" dist="38100" dir="2700000" algn="tl">
                    <a:srgbClr val="C0C0C0"/>
                  </a:outerShdw>
                </a:effectLst>
              </a:defRPr>
            </a:lvl1pPr>
          </a:lstStyle>
          <a:p>
            <a:r>
              <a:rPr lang="en-US"/>
              <a:t>Click to edit Master title style</a:t>
            </a:r>
          </a:p>
        </p:txBody>
      </p:sp>
      <p:sp>
        <p:nvSpPr>
          <p:cNvPr id="5124" name="Rectangle 4"/>
          <p:cNvSpPr>
            <a:spLocks noGrp="1" noChangeArrowheads="1"/>
          </p:cNvSpPr>
          <p:nvPr>
            <p:ph type="subTitle" idx="1"/>
          </p:nvPr>
        </p:nvSpPr>
        <p:spPr>
          <a:xfrm>
            <a:off x="2065867" y="4051300"/>
            <a:ext cx="8043333" cy="1003300"/>
          </a:xfrm>
        </p:spPr>
        <p:txBody>
          <a:bodyPr/>
          <a:lstStyle>
            <a:lvl1pPr marL="0" indent="0" algn="ctr">
              <a:buFontTx/>
              <a:buNone/>
              <a:defRPr sz="2800">
                <a:effectLst>
                  <a:outerShdw blurRad="38100" dist="38100" dir="2700000" algn="tl">
                    <a:srgbClr val="C0C0C0"/>
                  </a:outerShdw>
                </a:effectLst>
              </a:defRPr>
            </a:lvl1pPr>
          </a:lstStyle>
          <a:p>
            <a:r>
              <a:rPr lang="en-US"/>
              <a:t>Click to edit Master subtitle style</a:t>
            </a:r>
          </a:p>
        </p:txBody>
      </p:sp>
      <p:sp>
        <p:nvSpPr>
          <p:cNvPr id="27" name="Rectangle 5"/>
          <p:cNvSpPr>
            <a:spLocks noGrp="1" noChangeArrowheads="1"/>
          </p:cNvSpPr>
          <p:nvPr>
            <p:ph type="dt" sz="half" idx="10"/>
          </p:nvPr>
        </p:nvSpPr>
        <p:spPr>
          <a:xfrm>
            <a:off x="914400" y="6248400"/>
            <a:ext cx="2540000" cy="457200"/>
          </a:xfrm>
        </p:spPr>
        <p:txBody>
          <a:bodyPr/>
          <a:lstStyle>
            <a:lvl1pPr>
              <a:defRPr smtClean="0"/>
            </a:lvl1pPr>
          </a:lstStyle>
          <a:p>
            <a:pPr>
              <a:defRPr/>
            </a:pPr>
            <a:endParaRPr lang="en-US">
              <a:solidFill>
                <a:srgbClr val="000000"/>
              </a:solidFill>
            </a:endParaRPr>
          </a:p>
        </p:txBody>
      </p:sp>
      <p:sp>
        <p:nvSpPr>
          <p:cNvPr id="28" name="Rectangle 6"/>
          <p:cNvSpPr>
            <a:spLocks noGrp="1" noChangeArrowheads="1"/>
          </p:cNvSpPr>
          <p:nvPr>
            <p:ph type="ftr" sz="quarter" idx="11"/>
          </p:nvPr>
        </p:nvSpPr>
        <p:spPr>
          <a:xfrm>
            <a:off x="4165600" y="6248400"/>
            <a:ext cx="3860800" cy="457200"/>
          </a:xfrm>
        </p:spPr>
        <p:txBody>
          <a:bodyPr/>
          <a:lstStyle>
            <a:lvl1pPr>
              <a:defRPr smtClean="0"/>
            </a:lvl1pPr>
          </a:lstStyle>
          <a:p>
            <a:pPr>
              <a:defRPr/>
            </a:pPr>
            <a:endParaRPr lang="en-US">
              <a:solidFill>
                <a:srgbClr val="000000"/>
              </a:solidFill>
            </a:endParaRPr>
          </a:p>
        </p:txBody>
      </p:sp>
      <p:sp>
        <p:nvSpPr>
          <p:cNvPr id="29" name="Rectangle 7"/>
          <p:cNvSpPr>
            <a:spLocks noGrp="1" noChangeArrowheads="1"/>
          </p:cNvSpPr>
          <p:nvPr>
            <p:ph type="sldNum" sz="quarter" idx="12"/>
          </p:nvPr>
        </p:nvSpPr>
        <p:spPr>
          <a:xfrm>
            <a:off x="8737600" y="6248400"/>
            <a:ext cx="2540000" cy="457200"/>
          </a:xfrm>
        </p:spPr>
        <p:txBody>
          <a:bodyPr/>
          <a:lstStyle>
            <a:lvl1pPr>
              <a:defRPr smtClean="0"/>
            </a:lvl1pPr>
          </a:lstStyle>
          <a:p>
            <a:pPr>
              <a:defRPr/>
            </a:pPr>
            <a:fld id="{B577B629-6A2D-406A-9E38-5D02B36B87A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12231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870BDAF3-8CA2-4EBE-8BE1-88234EDD14A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586731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1"/>
            <a:ext cx="103632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D8F33731-EA87-4D48-ACDD-CF668494F99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688615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914400" y="1828800"/>
            <a:ext cx="50292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6146800" y="1828800"/>
            <a:ext cx="50292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5BFAF90E-0CAF-499C-9078-EDD430C862A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43036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7"/>
          <p:cNvSpPr>
            <a:spLocks noGrp="1" noChangeArrowheads="1"/>
          </p:cNvSpPr>
          <p:nvPr>
            <p:ph type="sldNum" sz="quarter" idx="12"/>
          </p:nvPr>
        </p:nvSpPr>
        <p:spPr>
          <a:ln/>
        </p:spPr>
        <p:txBody>
          <a:bodyPr/>
          <a:lstStyle>
            <a:lvl1pPr>
              <a:defRPr/>
            </a:lvl1pPr>
          </a:lstStyle>
          <a:p>
            <a:pPr>
              <a:defRPr/>
            </a:pPr>
            <a:fld id="{551A0E88-C5FA-4378-8DD9-B8884D94B77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174090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7"/>
          <p:cNvSpPr>
            <a:spLocks noGrp="1" noChangeArrowheads="1"/>
          </p:cNvSpPr>
          <p:nvPr>
            <p:ph type="sldNum" sz="quarter" idx="12"/>
          </p:nvPr>
        </p:nvSpPr>
        <p:spPr>
          <a:ln/>
        </p:spPr>
        <p:txBody>
          <a:bodyPr/>
          <a:lstStyle>
            <a:lvl1pPr>
              <a:defRPr/>
            </a:lvl1pPr>
          </a:lstStyle>
          <a:p>
            <a:pPr>
              <a:defRPr/>
            </a:pPr>
            <a:fld id="{FDCEFDDC-64B8-4E9A-9BE5-DD5644AFAD1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311087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7"/>
          <p:cNvSpPr>
            <a:spLocks noGrp="1" noChangeArrowheads="1"/>
          </p:cNvSpPr>
          <p:nvPr>
            <p:ph type="sldNum" sz="quarter" idx="12"/>
          </p:nvPr>
        </p:nvSpPr>
        <p:spPr>
          <a:ln/>
        </p:spPr>
        <p:txBody>
          <a:bodyPr/>
          <a:lstStyle>
            <a:lvl1pPr>
              <a:defRPr/>
            </a:lvl1pPr>
          </a:lstStyle>
          <a:p>
            <a:pPr>
              <a:defRPr/>
            </a:pPr>
            <a:fld id="{4E25BC2A-2F20-4728-B3FA-09094C5377E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406625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p:spPr>
        <p:txBody>
          <a:bodyPr/>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99CC345C-499C-4AB4-81CF-0B867DC559A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93912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7EE9E1-11A6-4F3E-974F-6B80FF13AB05}" type="datetimeFigureOut">
              <a:rPr lang="en-US" smtClean="0"/>
              <a:t>8/24/2016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5E755F-94A3-4E0E-8346-07C5BAA45003}" type="slidenum">
              <a:rPr lang="en-US" smtClean="0"/>
              <a:t>‹#›</a:t>
            </a:fld>
            <a:endParaRPr lang="en-US"/>
          </a:p>
        </p:txBody>
      </p:sp>
    </p:spTree>
    <p:extLst>
      <p:ext uri="{BB962C8B-B14F-4D97-AF65-F5344CB8AC3E}">
        <p14:creationId xmlns:p14="http://schemas.microsoft.com/office/powerpoint/2010/main" val="31659473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AE4CFCE7-A959-4E52-B93B-8F4539B84B4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257392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D3EB20DE-5E06-4900-B87D-93DA96B2349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418238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610600" y="152400"/>
            <a:ext cx="2565400" cy="53340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914400" y="152400"/>
            <a:ext cx="7493000" cy="53340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BC55129F-136A-43B4-840F-29D04C43EF1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826980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ClipArt" preserve="1">
  <p:cSld name="Título y texto e imágenes prediseñadas">
    <p:spTree>
      <p:nvGrpSpPr>
        <p:cNvPr id="1" name=""/>
        <p:cNvGrpSpPr/>
        <p:nvPr/>
      </p:nvGrpSpPr>
      <p:grpSpPr>
        <a:xfrm>
          <a:off x="0" y="0"/>
          <a:ext cx="0" cy="0"/>
          <a:chOff x="0" y="0"/>
          <a:chExt cx="0" cy="0"/>
        </a:xfrm>
      </p:grpSpPr>
      <p:sp>
        <p:nvSpPr>
          <p:cNvPr id="2" name="1 Título"/>
          <p:cNvSpPr>
            <a:spLocks noGrp="1"/>
          </p:cNvSpPr>
          <p:nvPr>
            <p:ph type="title"/>
          </p:nvPr>
        </p:nvSpPr>
        <p:spPr>
          <a:xfrm>
            <a:off x="914400" y="152400"/>
            <a:ext cx="9160933" cy="16002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914400" y="1828800"/>
            <a:ext cx="5029200" cy="36576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imágenes prediseñadas"/>
          <p:cNvSpPr>
            <a:spLocks noGrp="1"/>
          </p:cNvSpPr>
          <p:nvPr>
            <p:ph type="clipArt" sz="half" idx="2"/>
          </p:nvPr>
        </p:nvSpPr>
        <p:spPr>
          <a:xfrm>
            <a:off x="6146800" y="1828800"/>
            <a:ext cx="5029200" cy="3657600"/>
          </a:xfrm>
        </p:spPr>
        <p:txBody>
          <a:bodyPr/>
          <a:lstStyle/>
          <a:p>
            <a:pPr lvl="0"/>
            <a:endParaRPr lang="es-ES" noProof="0" smtClean="0"/>
          </a:p>
        </p:txBody>
      </p:sp>
      <p:sp>
        <p:nvSpPr>
          <p:cNvPr id="5"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5E2A6971-AF7B-41F7-B545-804EE32007F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323798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914400" y="152400"/>
            <a:ext cx="9160933" cy="16002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914400" y="1828800"/>
            <a:ext cx="5029200" cy="36576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6146800" y="1828800"/>
            <a:ext cx="5029200" cy="36576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6ECE1D85-871F-4D07-A76D-8E74F8331A1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310920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Media">
  <p:cSld name="Título, texto y clip multimedia">
    <p:spTree>
      <p:nvGrpSpPr>
        <p:cNvPr id="1" name=""/>
        <p:cNvGrpSpPr/>
        <p:nvPr/>
      </p:nvGrpSpPr>
      <p:grpSpPr>
        <a:xfrm>
          <a:off x="0" y="0"/>
          <a:ext cx="0" cy="0"/>
          <a:chOff x="0" y="0"/>
          <a:chExt cx="0" cy="0"/>
        </a:xfrm>
      </p:grpSpPr>
      <p:sp>
        <p:nvSpPr>
          <p:cNvPr id="2" name="1 Título"/>
          <p:cNvSpPr>
            <a:spLocks noGrp="1"/>
          </p:cNvSpPr>
          <p:nvPr>
            <p:ph type="title"/>
          </p:nvPr>
        </p:nvSpPr>
        <p:spPr>
          <a:xfrm>
            <a:off x="1422400" y="381000"/>
            <a:ext cx="10160000" cy="11430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1422400" y="1752600"/>
            <a:ext cx="49784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medios"/>
          <p:cNvSpPr>
            <a:spLocks noGrp="1"/>
          </p:cNvSpPr>
          <p:nvPr>
            <p:ph type="media" sz="half" idx="2"/>
          </p:nvPr>
        </p:nvSpPr>
        <p:spPr>
          <a:xfrm>
            <a:off x="6604000" y="1752600"/>
            <a:ext cx="4978400" cy="4114800"/>
          </a:xfrm>
        </p:spPr>
        <p:txBody>
          <a:bodyPr/>
          <a:lstStyle/>
          <a:p>
            <a:pPr lvl="0"/>
            <a:endParaRPr lang="es-ES" noProof="0" smtClean="0"/>
          </a:p>
        </p:txBody>
      </p:sp>
      <p:sp>
        <p:nvSpPr>
          <p:cNvPr id="5" name="Rectangle 47"/>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48"/>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49"/>
          <p:cNvSpPr>
            <a:spLocks noGrp="1" noChangeArrowheads="1"/>
          </p:cNvSpPr>
          <p:nvPr>
            <p:ph type="sldNum" sz="quarter" idx="12"/>
          </p:nvPr>
        </p:nvSpPr>
        <p:spPr>
          <a:ln/>
        </p:spPr>
        <p:txBody>
          <a:bodyPr/>
          <a:lstStyle>
            <a:lvl1pPr>
              <a:defRPr/>
            </a:lvl1pPr>
          </a:lstStyle>
          <a:p>
            <a:pPr>
              <a:defRPr/>
            </a:pPr>
            <a:fld id="{1D3706C0-1885-4AC1-AEA6-BA10A35DDA3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07894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7EE9E1-11A6-4F3E-974F-6B80FF13AB05}" type="datetimeFigureOut">
              <a:rPr lang="en-US" smtClean="0"/>
              <a:t>8/24/2016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5E755F-94A3-4E0E-8346-07C5BAA45003}" type="slidenum">
              <a:rPr lang="en-US" smtClean="0"/>
              <a:t>‹#›</a:t>
            </a:fld>
            <a:endParaRPr lang="en-US"/>
          </a:p>
        </p:txBody>
      </p:sp>
    </p:spTree>
    <p:extLst>
      <p:ext uri="{BB962C8B-B14F-4D97-AF65-F5344CB8AC3E}">
        <p14:creationId xmlns:p14="http://schemas.microsoft.com/office/powerpoint/2010/main" val="743879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7EE9E1-11A6-4F3E-974F-6B80FF13AB05}" type="datetimeFigureOut">
              <a:rPr lang="en-US" smtClean="0"/>
              <a:t>8/24/2016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5E755F-94A3-4E0E-8346-07C5BAA45003}" type="slidenum">
              <a:rPr lang="en-US" smtClean="0"/>
              <a:t>‹#›</a:t>
            </a:fld>
            <a:endParaRPr lang="en-US"/>
          </a:p>
        </p:txBody>
      </p:sp>
    </p:spTree>
    <p:extLst>
      <p:ext uri="{BB962C8B-B14F-4D97-AF65-F5344CB8AC3E}">
        <p14:creationId xmlns:p14="http://schemas.microsoft.com/office/powerpoint/2010/main" val="3079424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7EE9E1-11A6-4F3E-974F-6B80FF13AB05}" type="datetimeFigureOut">
              <a:rPr lang="en-US" smtClean="0"/>
              <a:t>8/24/2016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5E755F-94A3-4E0E-8346-07C5BAA45003}" type="slidenum">
              <a:rPr lang="en-US" smtClean="0"/>
              <a:t>‹#›</a:t>
            </a:fld>
            <a:endParaRPr lang="en-US"/>
          </a:p>
        </p:txBody>
      </p:sp>
    </p:spTree>
    <p:extLst>
      <p:ext uri="{BB962C8B-B14F-4D97-AF65-F5344CB8AC3E}">
        <p14:creationId xmlns:p14="http://schemas.microsoft.com/office/powerpoint/2010/main" val="625098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7EE9E1-11A6-4F3E-974F-6B80FF13AB05}" type="datetimeFigureOut">
              <a:rPr lang="en-US" smtClean="0"/>
              <a:t>8/24/2016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5E755F-94A3-4E0E-8346-07C5BAA45003}" type="slidenum">
              <a:rPr lang="en-US" smtClean="0"/>
              <a:t>‹#›</a:t>
            </a:fld>
            <a:endParaRPr lang="en-US"/>
          </a:p>
        </p:txBody>
      </p:sp>
    </p:spTree>
    <p:extLst>
      <p:ext uri="{BB962C8B-B14F-4D97-AF65-F5344CB8AC3E}">
        <p14:creationId xmlns:p14="http://schemas.microsoft.com/office/powerpoint/2010/main" val="3370710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7EE9E1-11A6-4F3E-974F-6B80FF13AB05}" type="datetimeFigureOut">
              <a:rPr lang="en-US" smtClean="0"/>
              <a:t>8/24/2016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5E755F-94A3-4E0E-8346-07C5BAA45003}" type="slidenum">
              <a:rPr lang="en-US" smtClean="0"/>
              <a:t>‹#›</a:t>
            </a:fld>
            <a:endParaRPr lang="en-US"/>
          </a:p>
        </p:txBody>
      </p:sp>
    </p:spTree>
    <p:extLst>
      <p:ext uri="{BB962C8B-B14F-4D97-AF65-F5344CB8AC3E}">
        <p14:creationId xmlns:p14="http://schemas.microsoft.com/office/powerpoint/2010/main" val="2393462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7EE9E1-11A6-4F3E-974F-6B80FF13AB05}" type="datetimeFigureOut">
              <a:rPr lang="en-US" smtClean="0"/>
              <a:t>8/24/2016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5E755F-94A3-4E0E-8346-07C5BAA45003}" type="slidenum">
              <a:rPr lang="en-US" smtClean="0"/>
              <a:t>‹#›</a:t>
            </a:fld>
            <a:endParaRPr lang="en-US"/>
          </a:p>
        </p:txBody>
      </p:sp>
    </p:spTree>
    <p:extLst>
      <p:ext uri="{BB962C8B-B14F-4D97-AF65-F5344CB8AC3E}">
        <p14:creationId xmlns:p14="http://schemas.microsoft.com/office/powerpoint/2010/main" val="1113908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7EE9E1-11A6-4F3E-974F-6B80FF13AB05}" type="datetimeFigureOut">
              <a:rPr lang="en-US" smtClean="0"/>
              <a:t>8/24/2016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5E755F-94A3-4E0E-8346-07C5BAA45003}" type="slidenum">
              <a:rPr lang="en-US" smtClean="0"/>
              <a:t>‹#›</a:t>
            </a:fld>
            <a:endParaRPr lang="en-US"/>
          </a:p>
        </p:txBody>
      </p:sp>
    </p:spTree>
    <p:extLst>
      <p:ext uri="{BB962C8B-B14F-4D97-AF65-F5344CB8AC3E}">
        <p14:creationId xmlns:p14="http://schemas.microsoft.com/office/powerpoint/2010/main" val="1570212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7EE9E1-11A6-4F3E-974F-6B80FF13AB05}" type="datetimeFigureOut">
              <a:rPr lang="en-US" smtClean="0"/>
              <a:t>8/24/2016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5E755F-94A3-4E0E-8346-07C5BAA45003}" type="slidenum">
              <a:rPr lang="en-US" smtClean="0"/>
              <a:t>‹#›</a:t>
            </a:fld>
            <a:endParaRPr lang="en-US"/>
          </a:p>
        </p:txBody>
      </p:sp>
    </p:spTree>
    <p:extLst>
      <p:ext uri="{BB962C8B-B14F-4D97-AF65-F5344CB8AC3E}">
        <p14:creationId xmlns:p14="http://schemas.microsoft.com/office/powerpoint/2010/main" val="42516843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Freeform 2"/>
          <p:cNvSpPr>
            <a:spLocks/>
          </p:cNvSpPr>
          <p:nvPr/>
        </p:nvSpPr>
        <p:spPr bwMode="auto">
          <a:xfrm rot="-3172564">
            <a:off x="10564284" y="-362479"/>
            <a:ext cx="1162050" cy="2779183"/>
          </a:xfrm>
          <a:custGeom>
            <a:avLst/>
            <a:gdLst/>
            <a:ahLst/>
            <a:cxnLst>
              <a:cxn ang="0">
                <a:pos x="2903" y="433"/>
              </a:cxn>
              <a:cxn ang="0">
                <a:pos x="2565" y="80"/>
              </a:cxn>
              <a:cxn ang="0">
                <a:pos x="2241" y="0"/>
              </a:cxn>
              <a:cxn ang="0">
                <a:pos x="110" y="2811"/>
              </a:cxn>
              <a:cxn ang="0">
                <a:pos x="110" y="3228"/>
              </a:cxn>
              <a:cxn ang="0">
                <a:pos x="0" y="3631"/>
              </a:cxn>
              <a:cxn ang="0">
                <a:pos x="72" y="3686"/>
              </a:cxn>
              <a:cxn ang="0">
                <a:pos x="441" y="3355"/>
              </a:cxn>
              <a:cxn ang="0">
                <a:pos x="740" y="3228"/>
              </a:cxn>
              <a:cxn ang="0">
                <a:pos x="2903" y="433"/>
              </a:cxn>
              <a:cxn ang="0">
                <a:pos x="2903" y="433"/>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w="9525">
            <a:noFill/>
            <a:round/>
            <a:headEnd/>
            <a:tailEnd/>
          </a:ln>
        </p:spPr>
        <p:txBody>
          <a:bodyPr/>
          <a:lstStyle/>
          <a:p>
            <a:pPr eaLnBrk="0" fontAlgn="base" hangingPunct="0">
              <a:spcBef>
                <a:spcPct val="0"/>
              </a:spcBef>
              <a:spcAft>
                <a:spcPct val="0"/>
              </a:spcAft>
              <a:defRPr/>
            </a:pPr>
            <a:endParaRPr lang="es-ES" sz="1800">
              <a:solidFill>
                <a:srgbClr val="000000"/>
              </a:solidFill>
            </a:endParaRPr>
          </a:p>
        </p:txBody>
      </p:sp>
      <p:sp>
        <p:nvSpPr>
          <p:cNvPr id="2051" name="Rectangle 3"/>
          <p:cNvSpPr>
            <a:spLocks noGrp="1" noChangeArrowheads="1"/>
          </p:cNvSpPr>
          <p:nvPr>
            <p:ph type="title"/>
          </p:nvPr>
        </p:nvSpPr>
        <p:spPr bwMode="auto">
          <a:xfrm>
            <a:off x="914400" y="152400"/>
            <a:ext cx="9160933"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52" name="Rectangle 4"/>
          <p:cNvSpPr>
            <a:spLocks noGrp="1" noChangeArrowheads="1"/>
          </p:cNvSpPr>
          <p:nvPr>
            <p:ph type="body" idx="1"/>
          </p:nvPr>
        </p:nvSpPr>
        <p:spPr bwMode="auto">
          <a:xfrm>
            <a:off x="914400" y="1828800"/>
            <a:ext cx="102616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1" name="Rectangle 5"/>
          <p:cNvSpPr>
            <a:spLocks noGrp="1" noChangeArrowheads="1"/>
          </p:cNvSpPr>
          <p:nvPr>
            <p:ph type="dt" sz="half" idx="2"/>
          </p:nvPr>
        </p:nvSpPr>
        <p:spPr bwMode="auto">
          <a:xfrm>
            <a:off x="1828800" y="6248400"/>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defRPr sz="1400" smtClean="0"/>
            </a:lvl1pPr>
          </a:lstStyle>
          <a:p>
            <a:pPr fontAlgn="base">
              <a:spcBef>
                <a:spcPct val="0"/>
              </a:spcBef>
              <a:spcAft>
                <a:spcPct val="0"/>
              </a:spcAft>
              <a:defRPr/>
            </a:pPr>
            <a:endParaRPr lang="en-US">
              <a:solidFill>
                <a:srgbClr val="000000"/>
              </a:solidFill>
            </a:endParaRPr>
          </a:p>
        </p:txBody>
      </p:sp>
      <p:sp>
        <p:nvSpPr>
          <p:cNvPr id="4102" name="Rectangle 6"/>
          <p:cNvSpPr>
            <a:spLocks noGrp="1" noChangeArrowheads="1"/>
          </p:cNvSpPr>
          <p:nvPr>
            <p:ph type="ftr" sz="quarter" idx="3"/>
          </p:nvPr>
        </p:nvSpPr>
        <p:spPr bwMode="auto">
          <a:xfrm>
            <a:off x="4741333" y="6248400"/>
            <a:ext cx="3860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fontAlgn="base">
              <a:spcBef>
                <a:spcPct val="0"/>
              </a:spcBef>
              <a:spcAft>
                <a:spcPct val="0"/>
              </a:spcAft>
              <a:defRPr/>
            </a:pPr>
            <a:endParaRPr lang="en-US">
              <a:solidFill>
                <a:srgbClr val="000000"/>
              </a:solidFill>
            </a:endParaRPr>
          </a:p>
        </p:txBody>
      </p:sp>
      <p:sp>
        <p:nvSpPr>
          <p:cNvPr id="4103" name="Rectangle 7"/>
          <p:cNvSpPr>
            <a:spLocks noGrp="1" noChangeArrowheads="1"/>
          </p:cNvSpPr>
          <p:nvPr>
            <p:ph type="sldNum" sz="quarter" idx="4"/>
          </p:nvPr>
        </p:nvSpPr>
        <p:spPr bwMode="auto">
          <a:xfrm>
            <a:off x="8957733" y="6248400"/>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defRPr sz="1400" smtClean="0"/>
            </a:lvl1pPr>
          </a:lstStyle>
          <a:p>
            <a:pPr fontAlgn="base">
              <a:spcBef>
                <a:spcPct val="0"/>
              </a:spcBef>
              <a:spcAft>
                <a:spcPct val="0"/>
              </a:spcAft>
              <a:defRPr/>
            </a:pPr>
            <a:fld id="{DC00A7B4-D8B4-472A-896D-E3391FD45FCA}" type="slidenum">
              <a:rPr lang="en-US">
                <a:solidFill>
                  <a:srgbClr val="000000"/>
                </a:solidFill>
              </a:rPr>
              <a:pPr fontAlgn="base">
                <a:spcBef>
                  <a:spcPct val="0"/>
                </a:spcBef>
                <a:spcAft>
                  <a:spcPct val="0"/>
                </a:spcAft>
                <a:defRPr/>
              </a:pPr>
              <a:t>‹#›</a:t>
            </a:fld>
            <a:endParaRPr lang="en-US">
              <a:solidFill>
                <a:srgbClr val="000000"/>
              </a:solidFill>
            </a:endParaRPr>
          </a:p>
        </p:txBody>
      </p:sp>
      <p:sp>
        <p:nvSpPr>
          <p:cNvPr id="4104" name="Freeform 8"/>
          <p:cNvSpPr>
            <a:spLocks/>
          </p:cNvSpPr>
          <p:nvPr/>
        </p:nvSpPr>
        <p:spPr bwMode="auto">
          <a:xfrm rot="-3172564">
            <a:off x="10681230" y="-324907"/>
            <a:ext cx="1165225" cy="2796116"/>
          </a:xfrm>
          <a:custGeom>
            <a:avLst/>
            <a:gdLst/>
            <a:ahLst/>
            <a:cxnLst>
              <a:cxn ang="0">
                <a:pos x="2293" y="0"/>
              </a:cxn>
              <a:cxn ang="0">
                <a:pos x="130" y="2835"/>
              </a:cxn>
              <a:cxn ang="0">
                <a:pos x="131" y="3201"/>
              </a:cxn>
              <a:cxn ang="0">
                <a:pos x="0" y="3633"/>
              </a:cxn>
              <a:cxn ang="0">
                <a:pos x="50" y="3703"/>
              </a:cxn>
              <a:cxn ang="0">
                <a:pos x="422" y="3352"/>
              </a:cxn>
              <a:cxn ang="0">
                <a:pos x="763" y="3220"/>
              </a:cxn>
              <a:cxn ang="0">
                <a:pos x="2911" y="428"/>
              </a:cxn>
              <a:cxn ang="0">
                <a:pos x="2589" y="96"/>
              </a:cxn>
              <a:cxn ang="0">
                <a:pos x="2293" y="0"/>
              </a:cxn>
              <a:cxn ang="0">
                <a:pos x="2293" y="0"/>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w="9525">
            <a:noFill/>
            <a:round/>
            <a:headEnd/>
            <a:tailEnd/>
          </a:ln>
        </p:spPr>
        <p:txBody>
          <a:bodyPr/>
          <a:lstStyle/>
          <a:p>
            <a:pPr eaLnBrk="0" fontAlgn="base" hangingPunct="0">
              <a:spcBef>
                <a:spcPct val="0"/>
              </a:spcBef>
              <a:spcAft>
                <a:spcPct val="0"/>
              </a:spcAft>
              <a:defRPr/>
            </a:pPr>
            <a:endParaRPr lang="es-ES" sz="1800">
              <a:solidFill>
                <a:srgbClr val="000000"/>
              </a:solidFill>
            </a:endParaRPr>
          </a:p>
        </p:txBody>
      </p:sp>
      <p:sp>
        <p:nvSpPr>
          <p:cNvPr id="4105" name="Freeform 9"/>
          <p:cNvSpPr>
            <a:spLocks/>
          </p:cNvSpPr>
          <p:nvPr/>
        </p:nvSpPr>
        <p:spPr bwMode="auto">
          <a:xfrm rot="-3172564">
            <a:off x="10612439" y="-69849"/>
            <a:ext cx="1025525" cy="2095500"/>
          </a:xfrm>
          <a:custGeom>
            <a:avLst/>
            <a:gdLst/>
            <a:ahLst/>
            <a:cxnLst>
              <a:cxn ang="0">
                <a:pos x="0" y="2485"/>
              </a:cxn>
              <a:cxn ang="0">
                <a:pos x="432" y="2553"/>
              </a:cxn>
              <a:cxn ang="0">
                <a:pos x="736" y="2777"/>
              </a:cxn>
              <a:cxn ang="0">
                <a:pos x="2561" y="399"/>
              </a:cxn>
              <a:cxn ang="0">
                <a:pos x="2118" y="82"/>
              </a:cxn>
              <a:cxn ang="0">
                <a:pos x="1898" y="0"/>
              </a:cxn>
              <a:cxn ang="0">
                <a:pos x="0" y="2485"/>
              </a:cxn>
              <a:cxn ang="0">
                <a:pos x="0" y="2485"/>
              </a:cxn>
            </a:cxnLst>
            <a:rect l="0" t="0" r="r" b="b"/>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w="9525">
            <a:noFill/>
            <a:round/>
            <a:headEnd/>
            <a:tailEnd/>
          </a:ln>
        </p:spPr>
        <p:txBody>
          <a:bodyPr/>
          <a:lstStyle/>
          <a:p>
            <a:pPr eaLnBrk="0" fontAlgn="base" hangingPunct="0">
              <a:spcBef>
                <a:spcPct val="0"/>
              </a:spcBef>
              <a:spcAft>
                <a:spcPct val="0"/>
              </a:spcAft>
              <a:defRPr/>
            </a:pPr>
            <a:endParaRPr lang="es-ES" sz="1800">
              <a:solidFill>
                <a:srgbClr val="000000"/>
              </a:solidFill>
            </a:endParaRPr>
          </a:p>
        </p:txBody>
      </p:sp>
      <p:grpSp>
        <p:nvGrpSpPr>
          <p:cNvPr id="2058" name="Group 10"/>
          <p:cNvGrpSpPr>
            <a:grpSpLocks/>
          </p:cNvGrpSpPr>
          <p:nvPr/>
        </p:nvGrpSpPr>
        <p:grpSpPr bwMode="auto">
          <a:xfrm>
            <a:off x="10584" y="5540375"/>
            <a:ext cx="2379133" cy="1246188"/>
            <a:chOff x="5" y="3490"/>
            <a:chExt cx="1124" cy="785"/>
          </a:xfrm>
        </p:grpSpPr>
        <p:sp>
          <p:nvSpPr>
            <p:cNvPr id="4107" name="Freeform 11"/>
            <p:cNvSpPr>
              <a:spLocks/>
            </p:cNvSpPr>
            <p:nvPr userDrawn="1"/>
          </p:nvSpPr>
          <p:spPr bwMode="auto">
            <a:xfrm>
              <a:off x="24" y="3505"/>
              <a:ext cx="1089" cy="649"/>
            </a:xfrm>
            <a:custGeom>
              <a:avLst/>
              <a:gdLst/>
              <a:ahLst/>
              <a:cxnLst>
                <a:cxn ang="0">
                  <a:pos x="1587" y="1260"/>
                </a:cxn>
                <a:cxn ang="0">
                  <a:pos x="1420" y="1106"/>
                </a:cxn>
                <a:cxn ang="0">
                  <a:pos x="1331" y="477"/>
                </a:cxn>
                <a:cxn ang="0">
                  <a:pos x="2139" y="330"/>
                </a:cxn>
                <a:cxn ang="0">
                  <a:pos x="2177" y="203"/>
                </a:cxn>
                <a:cxn ang="0">
                  <a:pos x="2099" y="100"/>
                </a:cxn>
                <a:cxn ang="0">
                  <a:pos x="1276" y="211"/>
                </a:cxn>
                <a:cxn ang="0">
                  <a:pos x="1219" y="32"/>
                </a:cxn>
                <a:cxn ang="0">
                  <a:pos x="1085" y="0"/>
                </a:cxn>
                <a:cxn ang="0">
                  <a:pos x="958" y="28"/>
                </a:cxn>
                <a:cxn ang="0">
                  <a:pos x="888" y="106"/>
                </a:cxn>
                <a:cxn ang="0">
                  <a:pos x="937" y="285"/>
                </a:cxn>
                <a:cxn ang="0">
                  <a:pos x="660" y="441"/>
                </a:cxn>
                <a:cxn ang="0">
                  <a:pos x="983" y="473"/>
                </a:cxn>
                <a:cxn ang="0">
                  <a:pos x="1112" y="889"/>
                </a:cxn>
                <a:cxn ang="0">
                  <a:pos x="141" y="469"/>
                </a:cxn>
                <a:cxn ang="0">
                  <a:pos x="46" y="509"/>
                </a:cxn>
                <a:cxn ang="0">
                  <a:pos x="0" y="636"/>
                </a:cxn>
                <a:cxn ang="0">
                  <a:pos x="55" y="779"/>
                </a:cxn>
                <a:cxn ang="0">
                  <a:pos x="1139" y="1288"/>
                </a:cxn>
                <a:cxn ang="0">
                  <a:pos x="1378" y="1256"/>
                </a:cxn>
                <a:cxn ang="0">
                  <a:pos x="1570" y="1298"/>
                </a:cxn>
                <a:cxn ang="0">
                  <a:pos x="1587" y="1260"/>
                </a:cxn>
                <a:cxn ang="0">
                  <a:pos x="1587" y="1260"/>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w="9525">
              <a:noFill/>
              <a:round/>
              <a:headEnd/>
              <a:tailEnd/>
            </a:ln>
          </p:spPr>
          <p:txBody>
            <a:bodyPr/>
            <a:lstStyle/>
            <a:p>
              <a:pPr eaLnBrk="0" fontAlgn="base" hangingPunct="0">
                <a:spcBef>
                  <a:spcPct val="0"/>
                </a:spcBef>
                <a:spcAft>
                  <a:spcPct val="0"/>
                </a:spcAft>
                <a:defRPr/>
              </a:pPr>
              <a:endParaRPr lang="es-ES" sz="1800">
                <a:solidFill>
                  <a:srgbClr val="000000"/>
                </a:solidFill>
              </a:endParaRPr>
            </a:p>
          </p:txBody>
        </p:sp>
        <p:sp>
          <p:nvSpPr>
            <p:cNvPr id="4108" name="Freeform 12"/>
            <p:cNvSpPr>
              <a:spLocks/>
            </p:cNvSpPr>
            <p:nvPr userDrawn="1"/>
          </p:nvSpPr>
          <p:spPr bwMode="auto">
            <a:xfrm>
              <a:off x="1022" y="3582"/>
              <a:ext cx="71" cy="129"/>
            </a:xfrm>
            <a:custGeom>
              <a:avLst/>
              <a:gdLst/>
              <a:ahLst/>
              <a:cxnLst>
                <a:cxn ang="0">
                  <a:pos x="0" y="7"/>
                </a:cxn>
                <a:cxn ang="0">
                  <a:pos x="120" y="0"/>
                </a:cxn>
                <a:cxn ang="0">
                  <a:pos x="143" y="233"/>
                </a:cxn>
                <a:cxn ang="0">
                  <a:pos x="8" y="258"/>
                </a:cxn>
                <a:cxn ang="0">
                  <a:pos x="0" y="7"/>
                </a:cxn>
                <a:cxn ang="0">
                  <a:pos x="0" y="7"/>
                </a:cxn>
              </a:cxnLst>
              <a:rect l="0" t="0" r="r" b="b"/>
              <a:pathLst>
                <a:path w="143" h="258">
                  <a:moveTo>
                    <a:pt x="0" y="7"/>
                  </a:moveTo>
                  <a:lnTo>
                    <a:pt x="120" y="0"/>
                  </a:lnTo>
                  <a:lnTo>
                    <a:pt x="143" y="233"/>
                  </a:lnTo>
                  <a:lnTo>
                    <a:pt x="8" y="258"/>
                  </a:lnTo>
                  <a:lnTo>
                    <a:pt x="0" y="7"/>
                  </a:lnTo>
                  <a:lnTo>
                    <a:pt x="0" y="7"/>
                  </a:lnTo>
                  <a:close/>
                </a:path>
              </a:pathLst>
            </a:custGeom>
            <a:solidFill>
              <a:schemeClr val="accent1"/>
            </a:solidFill>
            <a:ln w="9525">
              <a:noFill/>
              <a:round/>
              <a:headEnd/>
              <a:tailEnd/>
            </a:ln>
          </p:spPr>
          <p:txBody>
            <a:bodyPr/>
            <a:lstStyle/>
            <a:p>
              <a:pPr eaLnBrk="0" fontAlgn="base" hangingPunct="0">
                <a:spcBef>
                  <a:spcPct val="0"/>
                </a:spcBef>
                <a:spcAft>
                  <a:spcPct val="0"/>
                </a:spcAft>
                <a:defRPr/>
              </a:pPr>
              <a:endParaRPr lang="es-ES" sz="1800">
                <a:solidFill>
                  <a:srgbClr val="000000"/>
                </a:solidFill>
              </a:endParaRPr>
            </a:p>
          </p:txBody>
        </p:sp>
        <p:sp>
          <p:nvSpPr>
            <p:cNvPr id="4109" name="Freeform 13"/>
            <p:cNvSpPr>
              <a:spLocks/>
            </p:cNvSpPr>
            <p:nvPr userDrawn="1"/>
          </p:nvSpPr>
          <p:spPr bwMode="auto">
            <a:xfrm>
              <a:off x="20" y="3774"/>
              <a:ext cx="792" cy="41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pPr eaLnBrk="0" fontAlgn="base" hangingPunct="0">
                <a:spcBef>
                  <a:spcPct val="0"/>
                </a:spcBef>
                <a:spcAft>
                  <a:spcPct val="0"/>
                </a:spcAft>
                <a:defRPr/>
              </a:pPr>
              <a:endParaRPr lang="es-ES" sz="1800">
                <a:solidFill>
                  <a:srgbClr val="000000"/>
                </a:solidFill>
              </a:endParaRPr>
            </a:p>
          </p:txBody>
        </p:sp>
        <p:sp>
          <p:nvSpPr>
            <p:cNvPr id="4110" name="Freeform 14"/>
            <p:cNvSpPr>
              <a:spLocks/>
            </p:cNvSpPr>
            <p:nvPr userDrawn="1"/>
          </p:nvSpPr>
          <p:spPr bwMode="auto">
            <a:xfrm>
              <a:off x="129" y="3808"/>
              <a:ext cx="525" cy="374"/>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eaLnBrk="0" fontAlgn="base" hangingPunct="0">
                <a:spcBef>
                  <a:spcPct val="0"/>
                </a:spcBef>
                <a:spcAft>
                  <a:spcPct val="0"/>
                </a:spcAft>
                <a:defRPr/>
              </a:pPr>
              <a:endParaRPr lang="es-ES" sz="1800">
                <a:solidFill>
                  <a:srgbClr val="000000"/>
                </a:solidFill>
              </a:endParaRPr>
            </a:p>
          </p:txBody>
        </p:sp>
        <p:sp>
          <p:nvSpPr>
            <p:cNvPr id="4111" name="Freeform 15"/>
            <p:cNvSpPr>
              <a:spLocks/>
            </p:cNvSpPr>
            <p:nvPr userDrawn="1"/>
          </p:nvSpPr>
          <p:spPr bwMode="auto">
            <a:xfrm>
              <a:off x="485" y="3532"/>
              <a:ext cx="135" cy="121"/>
            </a:xfrm>
            <a:custGeom>
              <a:avLst/>
              <a:gdLst/>
              <a:ahLst/>
              <a:cxnLst>
                <a:cxn ang="0">
                  <a:pos x="0" y="28"/>
                </a:cxn>
                <a:cxn ang="0">
                  <a:pos x="160" y="0"/>
                </a:cxn>
                <a:cxn ang="0">
                  <a:pos x="251" y="36"/>
                </a:cxn>
                <a:cxn ang="0">
                  <a:pos x="272" y="139"/>
                </a:cxn>
                <a:cxn ang="0">
                  <a:pos x="164" y="146"/>
                </a:cxn>
                <a:cxn ang="0">
                  <a:pos x="32" y="241"/>
                </a:cxn>
                <a:cxn ang="0">
                  <a:pos x="0" y="28"/>
                </a:cxn>
                <a:cxn ang="0">
                  <a:pos x="0" y="28"/>
                </a:cxn>
              </a:cxnLst>
              <a:rect l="0" t="0" r="r" b="b"/>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w="9525">
              <a:noFill/>
              <a:round/>
              <a:headEnd/>
              <a:tailEnd/>
            </a:ln>
          </p:spPr>
          <p:txBody>
            <a:bodyPr/>
            <a:lstStyle/>
            <a:p>
              <a:pPr eaLnBrk="0" fontAlgn="base" hangingPunct="0">
                <a:spcBef>
                  <a:spcPct val="0"/>
                </a:spcBef>
                <a:spcAft>
                  <a:spcPct val="0"/>
                </a:spcAft>
                <a:defRPr/>
              </a:pPr>
              <a:endParaRPr lang="es-ES" sz="1800">
                <a:solidFill>
                  <a:srgbClr val="000000"/>
                </a:solidFill>
              </a:endParaRPr>
            </a:p>
          </p:txBody>
        </p:sp>
        <p:sp>
          <p:nvSpPr>
            <p:cNvPr id="4112" name="Freeform 16"/>
            <p:cNvSpPr>
              <a:spLocks/>
            </p:cNvSpPr>
            <p:nvPr userDrawn="1"/>
          </p:nvSpPr>
          <p:spPr bwMode="auto">
            <a:xfrm>
              <a:off x="641" y="4163"/>
              <a:ext cx="76" cy="112"/>
            </a:xfrm>
            <a:custGeom>
              <a:avLst/>
              <a:gdLst/>
              <a:ahLst/>
              <a:cxnLst>
                <a:cxn ang="0">
                  <a:pos x="152" y="4"/>
                </a:cxn>
                <a:cxn ang="0">
                  <a:pos x="152" y="224"/>
                </a:cxn>
                <a:cxn ang="0">
                  <a:pos x="0" y="8"/>
                </a:cxn>
                <a:cxn ang="0">
                  <a:pos x="72" y="0"/>
                </a:cxn>
                <a:cxn ang="0">
                  <a:pos x="152" y="4"/>
                </a:cxn>
                <a:cxn ang="0">
                  <a:pos x="152" y="4"/>
                </a:cxn>
              </a:cxnLst>
              <a:rect l="0" t="0" r="r" b="b"/>
              <a:pathLst>
                <a:path w="152" h="224">
                  <a:moveTo>
                    <a:pt x="152" y="4"/>
                  </a:moveTo>
                  <a:lnTo>
                    <a:pt x="152" y="224"/>
                  </a:lnTo>
                  <a:lnTo>
                    <a:pt x="0" y="8"/>
                  </a:lnTo>
                  <a:lnTo>
                    <a:pt x="72" y="0"/>
                  </a:lnTo>
                  <a:lnTo>
                    <a:pt x="152" y="4"/>
                  </a:lnTo>
                  <a:lnTo>
                    <a:pt x="152" y="4"/>
                  </a:lnTo>
                  <a:close/>
                </a:path>
              </a:pathLst>
            </a:custGeom>
            <a:solidFill>
              <a:schemeClr val="hlink"/>
            </a:solidFill>
            <a:ln w="9525">
              <a:noFill/>
              <a:round/>
              <a:headEnd/>
              <a:tailEnd/>
            </a:ln>
          </p:spPr>
          <p:txBody>
            <a:bodyPr/>
            <a:lstStyle/>
            <a:p>
              <a:pPr eaLnBrk="0" fontAlgn="base" hangingPunct="0">
                <a:spcBef>
                  <a:spcPct val="0"/>
                </a:spcBef>
                <a:spcAft>
                  <a:spcPct val="0"/>
                </a:spcAft>
                <a:defRPr/>
              </a:pPr>
              <a:endParaRPr lang="es-ES" sz="1800">
                <a:solidFill>
                  <a:srgbClr val="000000"/>
                </a:solidFill>
              </a:endParaRPr>
            </a:p>
          </p:txBody>
        </p:sp>
        <p:sp>
          <p:nvSpPr>
            <p:cNvPr id="4113" name="Freeform 17"/>
            <p:cNvSpPr>
              <a:spLocks/>
            </p:cNvSpPr>
            <p:nvPr userDrawn="1"/>
          </p:nvSpPr>
          <p:spPr bwMode="auto">
            <a:xfrm>
              <a:off x="504" y="3607"/>
              <a:ext cx="193" cy="383"/>
            </a:xfrm>
            <a:custGeom>
              <a:avLst/>
              <a:gdLst/>
              <a:ahLst/>
              <a:cxnLst>
                <a:cxn ang="0">
                  <a:pos x="0" y="80"/>
                </a:cxn>
                <a:cxn ang="0">
                  <a:pos x="87" y="0"/>
                </a:cxn>
                <a:cxn ang="0">
                  <a:pos x="232" y="6"/>
                </a:cxn>
                <a:cxn ang="0">
                  <a:pos x="386" y="764"/>
                </a:cxn>
                <a:cxn ang="0">
                  <a:pos x="279" y="720"/>
                </a:cxn>
                <a:cxn ang="0">
                  <a:pos x="152" y="677"/>
                </a:cxn>
                <a:cxn ang="0">
                  <a:pos x="0" y="80"/>
                </a:cxn>
                <a:cxn ang="0">
                  <a:pos x="0" y="80"/>
                </a:cxn>
              </a:cxnLst>
              <a:rect l="0" t="0" r="r" b="b"/>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w="9525">
              <a:noFill/>
              <a:round/>
              <a:headEnd/>
              <a:tailEnd/>
            </a:ln>
          </p:spPr>
          <p:txBody>
            <a:bodyPr/>
            <a:lstStyle/>
            <a:p>
              <a:pPr eaLnBrk="0" fontAlgn="base" hangingPunct="0">
                <a:spcBef>
                  <a:spcPct val="0"/>
                </a:spcBef>
                <a:spcAft>
                  <a:spcPct val="0"/>
                </a:spcAft>
                <a:defRPr/>
              </a:pPr>
              <a:endParaRPr lang="es-ES" sz="1800">
                <a:solidFill>
                  <a:srgbClr val="000000"/>
                </a:solidFill>
              </a:endParaRPr>
            </a:p>
          </p:txBody>
        </p:sp>
        <p:sp>
          <p:nvSpPr>
            <p:cNvPr id="4114" name="Freeform 18"/>
            <p:cNvSpPr>
              <a:spLocks/>
            </p:cNvSpPr>
            <p:nvPr userDrawn="1"/>
          </p:nvSpPr>
          <p:spPr bwMode="auto">
            <a:xfrm>
              <a:off x="668" y="3590"/>
              <a:ext cx="364" cy="174"/>
            </a:xfrm>
            <a:custGeom>
              <a:avLst/>
              <a:gdLst/>
              <a:ahLst/>
              <a:cxnLst>
                <a:cxn ang="0">
                  <a:pos x="692" y="0"/>
                </a:cxn>
                <a:cxn ang="0">
                  <a:pos x="0" y="106"/>
                </a:cxn>
                <a:cxn ang="0">
                  <a:pos x="28" y="348"/>
                </a:cxn>
                <a:cxn ang="0">
                  <a:pos x="715" y="237"/>
                </a:cxn>
                <a:cxn ang="0">
                  <a:pos x="728" y="43"/>
                </a:cxn>
                <a:cxn ang="0">
                  <a:pos x="692" y="0"/>
                </a:cxn>
                <a:cxn ang="0">
                  <a:pos x="692" y="0"/>
                </a:cxn>
              </a:cxnLst>
              <a:rect l="0" t="0" r="r" b="b"/>
              <a:pathLst>
                <a:path w="728" h="348">
                  <a:moveTo>
                    <a:pt x="692" y="0"/>
                  </a:moveTo>
                  <a:lnTo>
                    <a:pt x="0" y="106"/>
                  </a:lnTo>
                  <a:lnTo>
                    <a:pt x="28" y="348"/>
                  </a:lnTo>
                  <a:lnTo>
                    <a:pt x="715" y="237"/>
                  </a:lnTo>
                  <a:lnTo>
                    <a:pt x="728" y="43"/>
                  </a:lnTo>
                  <a:lnTo>
                    <a:pt x="692" y="0"/>
                  </a:lnTo>
                  <a:lnTo>
                    <a:pt x="692" y="0"/>
                  </a:lnTo>
                  <a:close/>
                </a:path>
              </a:pathLst>
            </a:custGeom>
            <a:solidFill>
              <a:schemeClr val="bg2"/>
            </a:solidFill>
            <a:ln w="9525">
              <a:noFill/>
              <a:round/>
              <a:headEnd/>
              <a:tailEnd/>
            </a:ln>
          </p:spPr>
          <p:txBody>
            <a:bodyPr/>
            <a:lstStyle/>
            <a:p>
              <a:pPr eaLnBrk="0" fontAlgn="base" hangingPunct="0">
                <a:spcBef>
                  <a:spcPct val="0"/>
                </a:spcBef>
                <a:spcAft>
                  <a:spcPct val="0"/>
                </a:spcAft>
                <a:defRPr/>
              </a:pPr>
              <a:endParaRPr lang="es-ES" sz="1800">
                <a:solidFill>
                  <a:srgbClr val="000000"/>
                </a:solidFill>
              </a:endParaRPr>
            </a:p>
          </p:txBody>
        </p:sp>
        <p:sp>
          <p:nvSpPr>
            <p:cNvPr id="4115" name="Freeform 19"/>
            <p:cNvSpPr>
              <a:spLocks/>
            </p:cNvSpPr>
            <p:nvPr userDrawn="1"/>
          </p:nvSpPr>
          <p:spPr bwMode="auto">
            <a:xfrm>
              <a:off x="347" y="3693"/>
              <a:ext cx="156" cy="67"/>
            </a:xfrm>
            <a:custGeom>
              <a:avLst/>
              <a:gdLst/>
              <a:ahLst/>
              <a:cxnLst>
                <a:cxn ang="0">
                  <a:pos x="272" y="0"/>
                </a:cxn>
                <a:cxn ang="0">
                  <a:pos x="0" y="78"/>
                </a:cxn>
                <a:cxn ang="0">
                  <a:pos x="312" y="135"/>
                </a:cxn>
                <a:cxn ang="0">
                  <a:pos x="272" y="0"/>
                </a:cxn>
                <a:cxn ang="0">
                  <a:pos x="272" y="0"/>
                </a:cxn>
              </a:cxnLst>
              <a:rect l="0" t="0" r="r" b="b"/>
              <a:pathLst>
                <a:path w="312" h="135">
                  <a:moveTo>
                    <a:pt x="272" y="0"/>
                  </a:moveTo>
                  <a:lnTo>
                    <a:pt x="0" y="78"/>
                  </a:lnTo>
                  <a:lnTo>
                    <a:pt x="312" y="135"/>
                  </a:lnTo>
                  <a:lnTo>
                    <a:pt x="272" y="0"/>
                  </a:lnTo>
                  <a:lnTo>
                    <a:pt x="272" y="0"/>
                  </a:lnTo>
                  <a:close/>
                </a:path>
              </a:pathLst>
            </a:custGeom>
            <a:solidFill>
              <a:schemeClr val="accent1"/>
            </a:solidFill>
            <a:ln w="9525">
              <a:noFill/>
              <a:round/>
              <a:headEnd/>
              <a:tailEnd/>
            </a:ln>
          </p:spPr>
          <p:txBody>
            <a:bodyPr/>
            <a:lstStyle/>
            <a:p>
              <a:pPr eaLnBrk="0" fontAlgn="base" hangingPunct="0">
                <a:spcBef>
                  <a:spcPct val="0"/>
                </a:spcBef>
                <a:spcAft>
                  <a:spcPct val="0"/>
                </a:spcAft>
                <a:defRPr/>
              </a:pPr>
              <a:endParaRPr lang="es-ES" sz="1800">
                <a:solidFill>
                  <a:srgbClr val="000000"/>
                </a:solidFill>
              </a:endParaRPr>
            </a:p>
          </p:txBody>
        </p:sp>
        <p:grpSp>
          <p:nvGrpSpPr>
            <p:cNvPr id="2084" name="Group 20"/>
            <p:cNvGrpSpPr>
              <a:grpSpLocks/>
            </p:cNvGrpSpPr>
            <p:nvPr userDrawn="1"/>
          </p:nvGrpSpPr>
          <p:grpSpPr bwMode="auto">
            <a:xfrm>
              <a:off x="5" y="3490"/>
              <a:ext cx="1124" cy="780"/>
              <a:chOff x="5" y="3490"/>
              <a:chExt cx="1124" cy="780"/>
            </a:xfrm>
          </p:grpSpPr>
          <p:grpSp>
            <p:nvGrpSpPr>
              <p:cNvPr id="2085" name="Group 21"/>
              <p:cNvGrpSpPr>
                <a:grpSpLocks/>
              </p:cNvGrpSpPr>
              <p:nvPr userDrawn="1"/>
            </p:nvGrpSpPr>
            <p:grpSpPr bwMode="auto">
              <a:xfrm>
                <a:off x="499" y="3562"/>
                <a:ext cx="548" cy="708"/>
                <a:chOff x="499" y="3562"/>
                <a:chExt cx="548" cy="708"/>
              </a:xfrm>
            </p:grpSpPr>
            <p:sp>
              <p:nvSpPr>
                <p:cNvPr id="4118" name="Freeform 22"/>
                <p:cNvSpPr>
                  <a:spLocks/>
                </p:cNvSpPr>
                <p:nvPr userDrawn="1"/>
              </p:nvSpPr>
              <p:spPr bwMode="auto">
                <a:xfrm>
                  <a:off x="499" y="3587"/>
                  <a:ext cx="157" cy="87"/>
                </a:xfrm>
                <a:custGeom>
                  <a:avLst/>
                  <a:gdLst/>
                  <a:ahLst/>
                  <a:cxnLst>
                    <a:cxn ang="0">
                      <a:pos x="0" y="107"/>
                    </a:cxn>
                    <a:cxn ang="0">
                      <a:pos x="114" y="10"/>
                    </a:cxn>
                    <a:cxn ang="0">
                      <a:pos x="213" y="0"/>
                    </a:cxn>
                    <a:cxn ang="0">
                      <a:pos x="292" y="27"/>
                    </a:cxn>
                    <a:cxn ang="0">
                      <a:pos x="313" y="91"/>
                    </a:cxn>
                    <a:cxn ang="0">
                      <a:pos x="167" y="67"/>
                    </a:cxn>
                    <a:cxn ang="0">
                      <a:pos x="74" y="101"/>
                    </a:cxn>
                    <a:cxn ang="0">
                      <a:pos x="13" y="175"/>
                    </a:cxn>
                    <a:cxn ang="0">
                      <a:pos x="0" y="107"/>
                    </a:cxn>
                    <a:cxn ang="0">
                      <a:pos x="0" y="107"/>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w="9525">
                  <a:noFill/>
                  <a:round/>
                  <a:headEnd/>
                  <a:tailEnd/>
                </a:ln>
              </p:spPr>
              <p:txBody>
                <a:bodyPr/>
                <a:lstStyle/>
                <a:p>
                  <a:pPr eaLnBrk="0" fontAlgn="base" hangingPunct="0">
                    <a:spcBef>
                      <a:spcPct val="0"/>
                    </a:spcBef>
                    <a:spcAft>
                      <a:spcPct val="0"/>
                    </a:spcAft>
                    <a:defRPr/>
                  </a:pPr>
                  <a:endParaRPr lang="es-ES" sz="1800">
                    <a:solidFill>
                      <a:srgbClr val="000000"/>
                    </a:solidFill>
                  </a:endParaRPr>
                </a:p>
              </p:txBody>
            </p:sp>
            <p:sp>
              <p:nvSpPr>
                <p:cNvPr id="4119" name="Freeform 23"/>
                <p:cNvSpPr>
                  <a:spLocks/>
                </p:cNvSpPr>
                <p:nvPr userDrawn="1"/>
              </p:nvSpPr>
              <p:spPr bwMode="auto">
                <a:xfrm>
                  <a:off x="636" y="4137"/>
                  <a:ext cx="115" cy="133"/>
                </a:xfrm>
                <a:custGeom>
                  <a:avLst/>
                  <a:gdLst/>
                  <a:ahLst/>
                  <a:cxnLst>
                    <a:cxn ang="0">
                      <a:pos x="0" y="40"/>
                    </a:cxn>
                    <a:cxn ang="0">
                      <a:pos x="160" y="266"/>
                    </a:cxn>
                    <a:cxn ang="0">
                      <a:pos x="230" y="251"/>
                    </a:cxn>
                    <a:cxn ang="0">
                      <a:pos x="223" y="17"/>
                    </a:cxn>
                    <a:cxn ang="0">
                      <a:pos x="166" y="0"/>
                    </a:cxn>
                    <a:cxn ang="0">
                      <a:pos x="179" y="197"/>
                    </a:cxn>
                    <a:cxn ang="0">
                      <a:pos x="71" y="4"/>
                    </a:cxn>
                    <a:cxn ang="0">
                      <a:pos x="0" y="40"/>
                    </a:cxn>
                    <a:cxn ang="0">
                      <a:pos x="0" y="40"/>
                    </a:cxn>
                  </a:cxnLst>
                  <a:rect l="0" t="0" r="r" b="b"/>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w="9525">
                  <a:noFill/>
                  <a:round/>
                  <a:headEnd/>
                  <a:tailEnd/>
                </a:ln>
              </p:spPr>
              <p:txBody>
                <a:bodyPr/>
                <a:lstStyle/>
                <a:p>
                  <a:pPr eaLnBrk="0" fontAlgn="base" hangingPunct="0">
                    <a:spcBef>
                      <a:spcPct val="0"/>
                    </a:spcBef>
                    <a:spcAft>
                      <a:spcPct val="0"/>
                    </a:spcAft>
                    <a:defRPr/>
                  </a:pPr>
                  <a:endParaRPr lang="es-ES" sz="1800">
                    <a:solidFill>
                      <a:srgbClr val="000000"/>
                    </a:solidFill>
                  </a:endParaRPr>
                </a:p>
              </p:txBody>
            </p:sp>
            <p:sp>
              <p:nvSpPr>
                <p:cNvPr id="4120" name="Freeform 24"/>
                <p:cNvSpPr>
                  <a:spLocks/>
                </p:cNvSpPr>
                <p:nvPr userDrawn="1"/>
              </p:nvSpPr>
              <p:spPr bwMode="auto">
                <a:xfrm>
                  <a:off x="1004" y="3562"/>
                  <a:ext cx="43" cy="117"/>
                </a:xfrm>
                <a:custGeom>
                  <a:avLst/>
                  <a:gdLst/>
                  <a:ahLst/>
                  <a:cxnLst>
                    <a:cxn ang="0">
                      <a:pos x="0" y="19"/>
                    </a:cxn>
                    <a:cxn ang="0">
                      <a:pos x="36" y="93"/>
                    </a:cxn>
                    <a:cxn ang="0">
                      <a:pos x="44" y="154"/>
                    </a:cxn>
                    <a:cxn ang="0">
                      <a:pos x="27" y="234"/>
                    </a:cxn>
                    <a:cxn ang="0">
                      <a:pos x="80" y="220"/>
                    </a:cxn>
                    <a:cxn ang="0">
                      <a:pos x="87" y="116"/>
                    </a:cxn>
                    <a:cxn ang="0">
                      <a:pos x="46" y="0"/>
                    </a:cxn>
                    <a:cxn ang="0">
                      <a:pos x="0" y="19"/>
                    </a:cxn>
                    <a:cxn ang="0">
                      <a:pos x="0" y="19"/>
                    </a:cxn>
                  </a:cxnLst>
                  <a:rect l="0" t="0" r="r" b="b"/>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w="9525">
                  <a:noFill/>
                  <a:round/>
                  <a:headEnd/>
                  <a:tailEnd/>
                </a:ln>
              </p:spPr>
              <p:txBody>
                <a:bodyPr/>
                <a:lstStyle/>
                <a:p>
                  <a:pPr eaLnBrk="0" fontAlgn="base" hangingPunct="0">
                    <a:spcBef>
                      <a:spcPct val="0"/>
                    </a:spcBef>
                    <a:spcAft>
                      <a:spcPct val="0"/>
                    </a:spcAft>
                    <a:defRPr/>
                  </a:pPr>
                  <a:endParaRPr lang="es-ES" sz="1800">
                    <a:solidFill>
                      <a:srgbClr val="000000"/>
                    </a:solidFill>
                  </a:endParaRPr>
                </a:p>
              </p:txBody>
            </p:sp>
          </p:grpSp>
          <p:sp>
            <p:nvSpPr>
              <p:cNvPr id="4121" name="Freeform 25"/>
              <p:cNvSpPr>
                <a:spLocks/>
              </p:cNvSpPr>
              <p:nvPr userDrawn="1"/>
            </p:nvSpPr>
            <p:spPr bwMode="auto">
              <a:xfrm>
                <a:off x="76" y="3732"/>
                <a:ext cx="595" cy="250"/>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eaLnBrk="0" fontAlgn="base" hangingPunct="0">
                  <a:spcBef>
                    <a:spcPct val="0"/>
                  </a:spcBef>
                  <a:spcAft>
                    <a:spcPct val="0"/>
                  </a:spcAft>
                  <a:defRPr/>
                </a:pPr>
                <a:endParaRPr lang="es-ES" sz="1800">
                  <a:solidFill>
                    <a:srgbClr val="000000"/>
                  </a:solidFill>
                </a:endParaRPr>
              </a:p>
            </p:txBody>
          </p:sp>
          <p:sp>
            <p:nvSpPr>
              <p:cNvPr id="4122" name="Freeform 26"/>
              <p:cNvSpPr>
                <a:spLocks/>
              </p:cNvSpPr>
              <p:nvPr userDrawn="1"/>
            </p:nvSpPr>
            <p:spPr bwMode="auto">
              <a:xfrm>
                <a:off x="260" y="3886"/>
                <a:ext cx="244" cy="148"/>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eaLnBrk="0" fontAlgn="base" hangingPunct="0">
                  <a:spcBef>
                    <a:spcPct val="0"/>
                  </a:spcBef>
                  <a:spcAft>
                    <a:spcPct val="0"/>
                  </a:spcAft>
                  <a:defRPr/>
                </a:pPr>
                <a:endParaRPr lang="es-ES" sz="1800">
                  <a:solidFill>
                    <a:srgbClr val="000000"/>
                  </a:solidFill>
                </a:endParaRPr>
              </a:p>
            </p:txBody>
          </p:sp>
          <p:sp>
            <p:nvSpPr>
              <p:cNvPr id="4123" name="Freeform 27"/>
              <p:cNvSpPr>
                <a:spLocks/>
              </p:cNvSpPr>
              <p:nvPr userDrawn="1"/>
            </p:nvSpPr>
            <p:spPr bwMode="auto">
              <a:xfrm>
                <a:off x="565" y="3680"/>
                <a:ext cx="107" cy="238"/>
              </a:xfrm>
              <a:custGeom>
                <a:avLst/>
                <a:gdLst/>
                <a:ahLst/>
                <a:cxnLst>
                  <a:cxn ang="0">
                    <a:pos x="24" y="0"/>
                  </a:cxn>
                  <a:cxn ang="0">
                    <a:pos x="91" y="25"/>
                  </a:cxn>
                  <a:cxn ang="0">
                    <a:pos x="80" y="192"/>
                  </a:cxn>
                  <a:cxn ang="0">
                    <a:pos x="106" y="327"/>
                  </a:cxn>
                  <a:cxn ang="0">
                    <a:pos x="213" y="451"/>
                  </a:cxn>
                  <a:cxn ang="0">
                    <a:pos x="97" y="478"/>
                  </a:cxn>
                  <a:cxn ang="0">
                    <a:pos x="30" y="344"/>
                  </a:cxn>
                  <a:cxn ang="0">
                    <a:pos x="0" y="57"/>
                  </a:cxn>
                  <a:cxn ang="0">
                    <a:pos x="24" y="0"/>
                  </a:cxn>
                  <a:cxn ang="0">
                    <a:pos x="24" y="0"/>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w="9525">
                <a:noFill/>
                <a:round/>
                <a:headEnd/>
                <a:tailEnd/>
              </a:ln>
            </p:spPr>
            <p:txBody>
              <a:bodyPr/>
              <a:lstStyle/>
              <a:p>
                <a:pPr eaLnBrk="0" fontAlgn="base" hangingPunct="0">
                  <a:spcBef>
                    <a:spcPct val="0"/>
                  </a:spcBef>
                  <a:spcAft>
                    <a:spcPct val="0"/>
                  </a:spcAft>
                  <a:defRPr/>
                </a:pPr>
                <a:endParaRPr lang="es-ES" sz="1800">
                  <a:solidFill>
                    <a:srgbClr val="000000"/>
                  </a:solidFill>
                </a:endParaRPr>
              </a:p>
            </p:txBody>
          </p:sp>
          <p:grpSp>
            <p:nvGrpSpPr>
              <p:cNvPr id="2089" name="Group 28"/>
              <p:cNvGrpSpPr>
                <a:grpSpLocks/>
              </p:cNvGrpSpPr>
              <p:nvPr userDrawn="1"/>
            </p:nvGrpSpPr>
            <p:grpSpPr bwMode="auto">
              <a:xfrm>
                <a:off x="5" y="3490"/>
                <a:ext cx="1124" cy="678"/>
                <a:chOff x="5" y="3490"/>
                <a:chExt cx="1124" cy="678"/>
              </a:xfrm>
            </p:grpSpPr>
            <p:sp>
              <p:nvSpPr>
                <p:cNvPr id="4125" name="Freeform 29"/>
                <p:cNvSpPr>
                  <a:spLocks/>
                </p:cNvSpPr>
                <p:nvPr userDrawn="1"/>
              </p:nvSpPr>
              <p:spPr bwMode="auto">
                <a:xfrm>
                  <a:off x="669" y="4048"/>
                  <a:ext cx="75" cy="87"/>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eaLnBrk="0" fontAlgn="base" hangingPunct="0">
                    <a:spcBef>
                      <a:spcPct val="0"/>
                    </a:spcBef>
                    <a:spcAft>
                      <a:spcPct val="0"/>
                    </a:spcAft>
                    <a:defRPr/>
                  </a:pPr>
                  <a:endParaRPr lang="es-ES" sz="1800">
                    <a:solidFill>
                      <a:srgbClr val="000000"/>
                    </a:solidFill>
                  </a:endParaRPr>
                </a:p>
              </p:txBody>
            </p:sp>
            <p:sp>
              <p:nvSpPr>
                <p:cNvPr id="4126" name="Freeform 30"/>
                <p:cNvSpPr>
                  <a:spLocks/>
                </p:cNvSpPr>
                <p:nvPr userDrawn="1"/>
              </p:nvSpPr>
              <p:spPr bwMode="auto">
                <a:xfrm>
                  <a:off x="5" y="3728"/>
                  <a:ext cx="842" cy="440"/>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eaLnBrk="0" fontAlgn="base" hangingPunct="0">
                    <a:spcBef>
                      <a:spcPct val="0"/>
                    </a:spcBef>
                    <a:spcAft>
                      <a:spcPct val="0"/>
                    </a:spcAft>
                    <a:defRPr/>
                  </a:pPr>
                  <a:endParaRPr lang="es-ES" sz="1800">
                    <a:solidFill>
                      <a:srgbClr val="000000"/>
                    </a:solidFill>
                  </a:endParaRPr>
                </a:p>
              </p:txBody>
            </p:sp>
            <p:sp>
              <p:nvSpPr>
                <p:cNvPr id="4127" name="Freeform 31"/>
                <p:cNvSpPr>
                  <a:spLocks/>
                </p:cNvSpPr>
                <p:nvPr userDrawn="1"/>
              </p:nvSpPr>
              <p:spPr bwMode="auto">
                <a:xfrm>
                  <a:off x="106" y="3770"/>
                  <a:ext cx="80" cy="167"/>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eaLnBrk="0" fontAlgn="base" hangingPunct="0">
                    <a:spcBef>
                      <a:spcPct val="0"/>
                    </a:spcBef>
                    <a:spcAft>
                      <a:spcPct val="0"/>
                    </a:spcAft>
                    <a:defRPr/>
                  </a:pPr>
                  <a:endParaRPr lang="es-ES" sz="1800">
                    <a:solidFill>
                      <a:srgbClr val="000000"/>
                    </a:solidFill>
                  </a:endParaRPr>
                </a:p>
              </p:txBody>
            </p:sp>
            <p:sp>
              <p:nvSpPr>
                <p:cNvPr id="4128" name="Freeform 32"/>
                <p:cNvSpPr>
                  <a:spLocks/>
                </p:cNvSpPr>
                <p:nvPr userDrawn="1"/>
              </p:nvSpPr>
              <p:spPr bwMode="auto">
                <a:xfrm>
                  <a:off x="449" y="3490"/>
                  <a:ext cx="322" cy="594"/>
                </a:xfrm>
                <a:custGeom>
                  <a:avLst/>
                  <a:gdLst/>
                  <a:ahLst/>
                  <a:cxnLst>
                    <a:cxn ang="0">
                      <a:pos x="218" y="896"/>
                    </a:cxn>
                    <a:cxn ang="0">
                      <a:pos x="0" y="124"/>
                    </a:cxn>
                    <a:cxn ang="0">
                      <a:pos x="81" y="38"/>
                    </a:cxn>
                    <a:cxn ang="0">
                      <a:pos x="258" y="0"/>
                    </a:cxn>
                    <a:cxn ang="0">
                      <a:pos x="399" y="57"/>
                    </a:cxn>
                    <a:cxn ang="0">
                      <a:pos x="642" y="1188"/>
                    </a:cxn>
                    <a:cxn ang="0">
                      <a:pos x="555" y="1091"/>
                    </a:cxn>
                    <a:cxn ang="0">
                      <a:pos x="355" y="97"/>
                    </a:cxn>
                    <a:cxn ang="0">
                      <a:pos x="226" y="61"/>
                    </a:cxn>
                    <a:cxn ang="0">
                      <a:pos x="119" y="74"/>
                    </a:cxn>
                    <a:cxn ang="0">
                      <a:pos x="76" y="141"/>
                    </a:cxn>
                    <a:cxn ang="0">
                      <a:pos x="306" y="924"/>
                    </a:cxn>
                    <a:cxn ang="0">
                      <a:pos x="218" y="896"/>
                    </a:cxn>
                    <a:cxn ang="0">
                      <a:pos x="218" y="896"/>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w="9525">
                  <a:noFill/>
                  <a:round/>
                  <a:headEnd/>
                  <a:tailEnd/>
                </a:ln>
              </p:spPr>
              <p:txBody>
                <a:bodyPr/>
                <a:lstStyle/>
                <a:p>
                  <a:pPr eaLnBrk="0" fontAlgn="base" hangingPunct="0">
                    <a:spcBef>
                      <a:spcPct val="0"/>
                    </a:spcBef>
                    <a:spcAft>
                      <a:spcPct val="0"/>
                    </a:spcAft>
                    <a:defRPr/>
                  </a:pPr>
                  <a:endParaRPr lang="es-ES" sz="1800">
                    <a:solidFill>
                      <a:srgbClr val="000000"/>
                    </a:solidFill>
                  </a:endParaRPr>
                </a:p>
              </p:txBody>
            </p:sp>
            <p:sp>
              <p:nvSpPr>
                <p:cNvPr id="4129" name="Freeform 33"/>
                <p:cNvSpPr>
                  <a:spLocks/>
                </p:cNvSpPr>
                <p:nvPr userDrawn="1"/>
              </p:nvSpPr>
              <p:spPr bwMode="auto">
                <a:xfrm>
                  <a:off x="578" y="3650"/>
                  <a:ext cx="96" cy="252"/>
                </a:xfrm>
                <a:custGeom>
                  <a:avLst/>
                  <a:gdLst/>
                  <a:ahLst/>
                  <a:cxnLst>
                    <a:cxn ang="0">
                      <a:pos x="0" y="27"/>
                    </a:cxn>
                    <a:cxn ang="0">
                      <a:pos x="76" y="194"/>
                    </a:cxn>
                    <a:cxn ang="0">
                      <a:pos x="113" y="318"/>
                    </a:cxn>
                    <a:cxn ang="0">
                      <a:pos x="116" y="504"/>
                    </a:cxn>
                    <a:cxn ang="0">
                      <a:pos x="192" y="504"/>
                    </a:cxn>
                    <a:cxn ang="0">
                      <a:pos x="187" y="360"/>
                    </a:cxn>
                    <a:cxn ang="0">
                      <a:pos x="162" y="208"/>
                    </a:cxn>
                    <a:cxn ang="0">
                      <a:pos x="99" y="59"/>
                    </a:cxn>
                    <a:cxn ang="0">
                      <a:pos x="63" y="0"/>
                    </a:cxn>
                    <a:cxn ang="0">
                      <a:pos x="0" y="27"/>
                    </a:cxn>
                    <a:cxn ang="0">
                      <a:pos x="0" y="27"/>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w="9525">
                  <a:noFill/>
                  <a:round/>
                  <a:headEnd/>
                  <a:tailEnd/>
                </a:ln>
              </p:spPr>
              <p:txBody>
                <a:bodyPr/>
                <a:lstStyle/>
                <a:p>
                  <a:pPr eaLnBrk="0" fontAlgn="base" hangingPunct="0">
                    <a:spcBef>
                      <a:spcPct val="0"/>
                    </a:spcBef>
                    <a:spcAft>
                      <a:spcPct val="0"/>
                    </a:spcAft>
                    <a:defRPr/>
                  </a:pPr>
                  <a:endParaRPr lang="es-ES" sz="1800">
                    <a:solidFill>
                      <a:srgbClr val="000000"/>
                    </a:solidFill>
                  </a:endParaRPr>
                </a:p>
              </p:txBody>
            </p:sp>
            <p:sp>
              <p:nvSpPr>
                <p:cNvPr id="4130" name="Freeform 34"/>
                <p:cNvSpPr>
                  <a:spLocks/>
                </p:cNvSpPr>
                <p:nvPr userDrawn="1"/>
              </p:nvSpPr>
              <p:spPr bwMode="auto">
                <a:xfrm>
                  <a:off x="328" y="3630"/>
                  <a:ext cx="195" cy="135"/>
                </a:xfrm>
                <a:custGeom>
                  <a:avLst/>
                  <a:gdLst/>
                  <a:ahLst/>
                  <a:cxnLst>
                    <a:cxn ang="0">
                      <a:pos x="297" y="0"/>
                    </a:cxn>
                    <a:cxn ang="0">
                      <a:pos x="257" y="17"/>
                    </a:cxn>
                    <a:cxn ang="0">
                      <a:pos x="253" y="66"/>
                    </a:cxn>
                    <a:cxn ang="0">
                      <a:pos x="0" y="169"/>
                    </a:cxn>
                    <a:cxn ang="0">
                      <a:pos x="0" y="222"/>
                    </a:cxn>
                    <a:cxn ang="0">
                      <a:pos x="284" y="226"/>
                    </a:cxn>
                    <a:cxn ang="0">
                      <a:pos x="320" y="269"/>
                    </a:cxn>
                    <a:cxn ang="0">
                      <a:pos x="390" y="266"/>
                    </a:cxn>
                    <a:cxn ang="0">
                      <a:pos x="383" y="190"/>
                    </a:cxn>
                    <a:cxn ang="0">
                      <a:pos x="116" y="176"/>
                    </a:cxn>
                    <a:cxn ang="0">
                      <a:pos x="333" y="89"/>
                    </a:cxn>
                    <a:cxn ang="0">
                      <a:pos x="297" y="0"/>
                    </a:cxn>
                    <a:cxn ang="0">
                      <a:pos x="297" y="0"/>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w="9525">
                  <a:noFill/>
                  <a:round/>
                  <a:headEnd/>
                  <a:tailEnd/>
                </a:ln>
              </p:spPr>
              <p:txBody>
                <a:bodyPr/>
                <a:lstStyle/>
                <a:p>
                  <a:pPr eaLnBrk="0" fontAlgn="base" hangingPunct="0">
                    <a:spcBef>
                      <a:spcPct val="0"/>
                    </a:spcBef>
                    <a:spcAft>
                      <a:spcPct val="0"/>
                    </a:spcAft>
                    <a:defRPr/>
                  </a:pPr>
                  <a:endParaRPr lang="es-ES" sz="1800">
                    <a:solidFill>
                      <a:srgbClr val="000000"/>
                    </a:solidFill>
                  </a:endParaRPr>
                </a:p>
              </p:txBody>
            </p:sp>
            <p:sp>
              <p:nvSpPr>
                <p:cNvPr id="4131" name="Freeform 35"/>
                <p:cNvSpPr>
                  <a:spLocks/>
                </p:cNvSpPr>
                <p:nvPr userDrawn="1"/>
              </p:nvSpPr>
              <p:spPr bwMode="auto">
                <a:xfrm>
                  <a:off x="658" y="3538"/>
                  <a:ext cx="471" cy="212"/>
                </a:xfrm>
                <a:custGeom>
                  <a:avLst/>
                  <a:gdLst/>
                  <a:ahLst/>
                  <a:cxnLst>
                    <a:cxn ang="0">
                      <a:pos x="0" y="131"/>
                    </a:cxn>
                    <a:cxn ang="0">
                      <a:pos x="863" y="0"/>
                    </a:cxn>
                    <a:cxn ang="0">
                      <a:pos x="926" y="78"/>
                    </a:cxn>
                    <a:cxn ang="0">
                      <a:pos x="941" y="181"/>
                    </a:cxn>
                    <a:cxn ang="0">
                      <a:pos x="903" y="282"/>
                    </a:cxn>
                    <a:cxn ang="0">
                      <a:pos x="57" y="424"/>
                    </a:cxn>
                    <a:cxn ang="0">
                      <a:pos x="53" y="384"/>
                    </a:cxn>
                    <a:cxn ang="0">
                      <a:pos x="863" y="242"/>
                    </a:cxn>
                    <a:cxn ang="0">
                      <a:pos x="893" y="145"/>
                    </a:cxn>
                    <a:cxn ang="0">
                      <a:pos x="840" y="57"/>
                    </a:cxn>
                    <a:cxn ang="0">
                      <a:pos x="0" y="185"/>
                    </a:cxn>
                    <a:cxn ang="0">
                      <a:pos x="0" y="131"/>
                    </a:cxn>
                    <a:cxn ang="0">
                      <a:pos x="0" y="131"/>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w="9525">
                  <a:noFill/>
                  <a:round/>
                  <a:headEnd/>
                  <a:tailEnd/>
                </a:ln>
              </p:spPr>
              <p:txBody>
                <a:bodyPr/>
                <a:lstStyle/>
                <a:p>
                  <a:pPr eaLnBrk="0" fontAlgn="base" hangingPunct="0">
                    <a:spcBef>
                      <a:spcPct val="0"/>
                    </a:spcBef>
                    <a:spcAft>
                      <a:spcPct val="0"/>
                    </a:spcAft>
                    <a:defRPr/>
                  </a:pPr>
                  <a:endParaRPr lang="es-ES" sz="1800">
                    <a:solidFill>
                      <a:srgbClr val="000000"/>
                    </a:solidFill>
                  </a:endParaRPr>
                </a:p>
              </p:txBody>
            </p:sp>
            <p:sp>
              <p:nvSpPr>
                <p:cNvPr id="4132" name="Freeform 36"/>
                <p:cNvSpPr>
                  <a:spLocks/>
                </p:cNvSpPr>
                <p:nvPr userDrawn="1"/>
              </p:nvSpPr>
              <p:spPr bwMode="auto">
                <a:xfrm>
                  <a:off x="717" y="3606"/>
                  <a:ext cx="245" cy="86"/>
                </a:xfrm>
                <a:custGeom>
                  <a:avLst/>
                  <a:gdLst/>
                  <a:ahLst/>
                  <a:cxnLst>
                    <a:cxn ang="0">
                      <a:pos x="0" y="126"/>
                    </a:cxn>
                    <a:cxn ang="0">
                      <a:pos x="66" y="173"/>
                    </a:cxn>
                    <a:cxn ang="0">
                      <a:pos x="222" y="166"/>
                    </a:cxn>
                    <a:cxn ang="0">
                      <a:pos x="418" y="116"/>
                    </a:cxn>
                    <a:cxn ang="0">
                      <a:pos x="488" y="42"/>
                    </a:cxn>
                    <a:cxn ang="0">
                      <a:pos x="443" y="2"/>
                    </a:cxn>
                    <a:cxn ang="0">
                      <a:pos x="253" y="0"/>
                    </a:cxn>
                    <a:cxn ang="0">
                      <a:pos x="110" y="12"/>
                    </a:cxn>
                    <a:cxn ang="0">
                      <a:pos x="15" y="76"/>
                    </a:cxn>
                    <a:cxn ang="0">
                      <a:pos x="112" y="95"/>
                    </a:cxn>
                    <a:cxn ang="0">
                      <a:pos x="275" y="53"/>
                    </a:cxn>
                    <a:cxn ang="0">
                      <a:pos x="416" y="53"/>
                    </a:cxn>
                    <a:cxn ang="0">
                      <a:pos x="268" y="110"/>
                    </a:cxn>
                    <a:cxn ang="0">
                      <a:pos x="142" y="126"/>
                    </a:cxn>
                    <a:cxn ang="0">
                      <a:pos x="0" y="126"/>
                    </a:cxn>
                    <a:cxn ang="0">
                      <a:pos x="0" y="126"/>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w="9525">
                  <a:noFill/>
                  <a:round/>
                  <a:headEnd/>
                  <a:tailEnd/>
                </a:ln>
              </p:spPr>
              <p:txBody>
                <a:bodyPr/>
                <a:lstStyle/>
                <a:p>
                  <a:pPr eaLnBrk="0" fontAlgn="base" hangingPunct="0">
                    <a:spcBef>
                      <a:spcPct val="0"/>
                    </a:spcBef>
                    <a:spcAft>
                      <a:spcPct val="0"/>
                    </a:spcAft>
                    <a:defRPr/>
                  </a:pPr>
                  <a:endParaRPr lang="es-ES" sz="1800">
                    <a:solidFill>
                      <a:srgbClr val="000000"/>
                    </a:solidFill>
                  </a:endParaRPr>
                </a:p>
              </p:txBody>
            </p:sp>
          </p:grpSp>
        </p:grpSp>
      </p:grpSp>
      <p:grpSp>
        <p:nvGrpSpPr>
          <p:cNvPr id="2059" name="Group 37"/>
          <p:cNvGrpSpPr>
            <a:grpSpLocks/>
          </p:cNvGrpSpPr>
          <p:nvPr/>
        </p:nvGrpSpPr>
        <p:grpSpPr bwMode="auto">
          <a:xfrm>
            <a:off x="11573934" y="2116139"/>
            <a:ext cx="514351" cy="4308475"/>
            <a:chOff x="5468" y="1333"/>
            <a:chExt cx="243" cy="2714"/>
          </a:xfrm>
        </p:grpSpPr>
        <p:sp>
          <p:nvSpPr>
            <p:cNvPr id="4134" name="Freeform 38"/>
            <p:cNvSpPr>
              <a:spLocks/>
            </p:cNvSpPr>
            <p:nvPr userDrawn="1"/>
          </p:nvSpPr>
          <p:spPr bwMode="auto">
            <a:xfrm flipH="1">
              <a:off x="5468" y="2620"/>
              <a:ext cx="205" cy="1427"/>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pPr eaLnBrk="0" fontAlgn="base" hangingPunct="0">
                <a:spcBef>
                  <a:spcPct val="0"/>
                </a:spcBef>
                <a:spcAft>
                  <a:spcPct val="0"/>
                </a:spcAft>
                <a:defRPr/>
              </a:pPr>
              <a:endParaRPr lang="es-ES" sz="1800">
                <a:solidFill>
                  <a:srgbClr val="000000"/>
                </a:solidFill>
              </a:endParaRPr>
            </a:p>
          </p:txBody>
        </p:sp>
        <p:sp>
          <p:nvSpPr>
            <p:cNvPr id="4135" name="Freeform 39"/>
            <p:cNvSpPr>
              <a:spLocks/>
            </p:cNvSpPr>
            <p:nvPr userDrawn="1"/>
          </p:nvSpPr>
          <p:spPr bwMode="auto">
            <a:xfrm flipH="1">
              <a:off x="5506" y="1333"/>
              <a:ext cx="205" cy="1633"/>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pPr eaLnBrk="0" fontAlgn="base" hangingPunct="0">
                <a:spcBef>
                  <a:spcPct val="0"/>
                </a:spcBef>
                <a:spcAft>
                  <a:spcPct val="0"/>
                </a:spcAft>
                <a:defRPr/>
              </a:pPr>
              <a:endParaRPr lang="es-ES" sz="1800">
                <a:solidFill>
                  <a:srgbClr val="000000"/>
                </a:solidFill>
              </a:endParaRPr>
            </a:p>
          </p:txBody>
        </p:sp>
      </p:grpSp>
      <p:grpSp>
        <p:nvGrpSpPr>
          <p:cNvPr id="2060" name="Group 40"/>
          <p:cNvGrpSpPr>
            <a:grpSpLocks/>
          </p:cNvGrpSpPr>
          <p:nvPr/>
        </p:nvGrpSpPr>
        <p:grpSpPr bwMode="auto">
          <a:xfrm>
            <a:off x="9757833" y="90488"/>
            <a:ext cx="2844800" cy="1911350"/>
            <a:chOff x="4610" y="57"/>
            <a:chExt cx="1344" cy="1204"/>
          </a:xfrm>
        </p:grpSpPr>
        <p:grpSp>
          <p:nvGrpSpPr>
            <p:cNvPr id="2061" name="Group 41"/>
            <p:cNvGrpSpPr>
              <a:grpSpLocks/>
            </p:cNvGrpSpPr>
            <p:nvPr userDrawn="1"/>
          </p:nvGrpSpPr>
          <p:grpSpPr bwMode="auto">
            <a:xfrm>
              <a:off x="4610" y="57"/>
              <a:ext cx="1344" cy="1204"/>
              <a:chOff x="4610" y="57"/>
              <a:chExt cx="1344" cy="1204"/>
            </a:xfrm>
          </p:grpSpPr>
          <p:sp>
            <p:nvSpPr>
              <p:cNvPr id="4138" name="Freeform 42"/>
              <p:cNvSpPr>
                <a:spLocks/>
              </p:cNvSpPr>
              <p:nvPr userDrawn="1"/>
            </p:nvSpPr>
            <p:spPr bwMode="auto">
              <a:xfrm rot="-3172564">
                <a:off x="5430" y="1086"/>
                <a:ext cx="62" cy="288"/>
              </a:xfrm>
              <a:custGeom>
                <a:avLst/>
                <a:gdLst/>
                <a:ahLst/>
                <a:cxnLst>
                  <a:cxn ang="0">
                    <a:pos x="123" y="9"/>
                  </a:cxn>
                  <a:cxn ang="0">
                    <a:pos x="131" y="342"/>
                  </a:cxn>
                  <a:cxn ang="0">
                    <a:pos x="0" y="806"/>
                  </a:cxn>
                  <a:cxn ang="0">
                    <a:pos x="79" y="789"/>
                  </a:cxn>
                  <a:cxn ang="0">
                    <a:pos x="218" y="376"/>
                  </a:cxn>
                  <a:cxn ang="0">
                    <a:pos x="245" y="0"/>
                  </a:cxn>
                  <a:cxn ang="0">
                    <a:pos x="123" y="9"/>
                  </a:cxn>
                  <a:cxn ang="0">
                    <a:pos x="123" y="9"/>
                  </a:cxn>
                </a:cxnLst>
                <a:rect l="0" t="0" r="r" b="b"/>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w="9525">
                <a:noFill/>
                <a:round/>
                <a:headEnd/>
                <a:tailEnd/>
              </a:ln>
            </p:spPr>
            <p:txBody>
              <a:bodyPr/>
              <a:lstStyle/>
              <a:p>
                <a:pPr eaLnBrk="0" fontAlgn="base" hangingPunct="0">
                  <a:spcBef>
                    <a:spcPct val="0"/>
                  </a:spcBef>
                  <a:spcAft>
                    <a:spcPct val="0"/>
                  </a:spcAft>
                  <a:defRPr/>
                </a:pPr>
                <a:endParaRPr lang="es-ES" sz="1800">
                  <a:solidFill>
                    <a:srgbClr val="000000"/>
                  </a:solidFill>
                </a:endParaRPr>
              </a:p>
            </p:txBody>
          </p:sp>
          <p:grpSp>
            <p:nvGrpSpPr>
              <p:cNvPr id="2064" name="Group 43"/>
              <p:cNvGrpSpPr>
                <a:grpSpLocks/>
              </p:cNvGrpSpPr>
              <p:nvPr userDrawn="1"/>
            </p:nvGrpSpPr>
            <p:grpSpPr bwMode="auto">
              <a:xfrm>
                <a:off x="4610" y="57"/>
                <a:ext cx="1344" cy="985"/>
                <a:chOff x="4610" y="57"/>
                <a:chExt cx="1344" cy="985"/>
              </a:xfrm>
            </p:grpSpPr>
            <p:sp>
              <p:nvSpPr>
                <p:cNvPr id="4140" name="Freeform 44"/>
                <p:cNvSpPr>
                  <a:spLocks/>
                </p:cNvSpPr>
                <p:nvPr userDrawn="1"/>
              </p:nvSpPr>
              <p:spPr bwMode="auto">
                <a:xfrm rot="-3172564">
                  <a:off x="4966" y="71"/>
                  <a:ext cx="153" cy="125"/>
                </a:xfrm>
                <a:custGeom>
                  <a:avLst/>
                  <a:gdLst/>
                  <a:ahLst/>
                  <a:cxnLst>
                    <a:cxn ang="0">
                      <a:pos x="0" y="0"/>
                    </a:cxn>
                    <a:cxn ang="0">
                      <a:pos x="298" y="184"/>
                    </a:cxn>
                    <a:cxn ang="0">
                      <a:pos x="500" y="349"/>
                    </a:cxn>
                    <a:cxn ang="0">
                      <a:pos x="604" y="140"/>
                    </a:cxn>
                    <a:cxn ang="0">
                      <a:pos x="359" y="9"/>
                    </a:cxn>
                    <a:cxn ang="0">
                      <a:pos x="464" y="184"/>
                    </a:cxn>
                    <a:cxn ang="0">
                      <a:pos x="131" y="17"/>
                    </a:cxn>
                    <a:cxn ang="0">
                      <a:pos x="0" y="0"/>
                    </a:cxn>
                    <a:cxn ang="0">
                      <a:pos x="0" y="0"/>
                    </a:cxn>
                  </a:cxnLst>
                  <a:rect l="0" t="0" r="r" b="b"/>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w="9525">
                  <a:noFill/>
                  <a:round/>
                  <a:headEnd/>
                  <a:tailEnd/>
                </a:ln>
              </p:spPr>
              <p:txBody>
                <a:bodyPr/>
                <a:lstStyle/>
                <a:p>
                  <a:pPr eaLnBrk="0" fontAlgn="base" hangingPunct="0">
                    <a:spcBef>
                      <a:spcPct val="0"/>
                    </a:spcBef>
                    <a:spcAft>
                      <a:spcPct val="0"/>
                    </a:spcAft>
                    <a:defRPr/>
                  </a:pPr>
                  <a:endParaRPr lang="es-ES" sz="1800">
                    <a:solidFill>
                      <a:srgbClr val="000000"/>
                    </a:solidFill>
                  </a:endParaRPr>
                </a:p>
              </p:txBody>
            </p:sp>
            <p:sp>
              <p:nvSpPr>
                <p:cNvPr id="4141" name="Freeform 45"/>
                <p:cNvSpPr>
                  <a:spLocks/>
                </p:cNvSpPr>
                <p:nvPr userDrawn="1"/>
              </p:nvSpPr>
              <p:spPr bwMode="auto">
                <a:xfrm rot="-3172564">
                  <a:off x="5049" y="331"/>
                  <a:ext cx="269" cy="438"/>
                </a:xfrm>
                <a:custGeom>
                  <a:avLst/>
                  <a:gdLst/>
                  <a:ahLst/>
                  <a:cxnLst>
                    <a:cxn ang="0">
                      <a:pos x="741" y="129"/>
                    </a:cxn>
                    <a:cxn ang="0">
                      <a:pos x="485" y="352"/>
                    </a:cxn>
                    <a:cxn ang="0">
                      <a:pos x="163" y="762"/>
                    </a:cxn>
                    <a:cxn ang="0">
                      <a:pos x="0" y="1101"/>
                    </a:cxn>
                    <a:cxn ang="0">
                      <a:pos x="59" y="1230"/>
                    </a:cxn>
                    <a:cxn ang="0">
                      <a:pos x="262" y="1201"/>
                    </a:cxn>
                    <a:cxn ang="0">
                      <a:pos x="578" y="914"/>
                    </a:cxn>
                    <a:cxn ang="0">
                      <a:pos x="876" y="534"/>
                    </a:cxn>
                    <a:cxn ang="0">
                      <a:pos x="1034" y="270"/>
                    </a:cxn>
                    <a:cxn ang="0">
                      <a:pos x="1064" y="84"/>
                    </a:cxn>
                    <a:cxn ang="0">
                      <a:pos x="977" y="0"/>
                    </a:cxn>
                    <a:cxn ang="0">
                      <a:pos x="836" y="65"/>
                    </a:cxn>
                    <a:cxn ang="0">
                      <a:pos x="969" y="107"/>
                    </a:cxn>
                    <a:cxn ang="0">
                      <a:pos x="876" y="352"/>
                    </a:cxn>
                    <a:cxn ang="0">
                      <a:pos x="690" y="656"/>
                    </a:cxn>
                    <a:cxn ang="0">
                      <a:pos x="350" y="1008"/>
                    </a:cxn>
                    <a:cxn ang="0">
                      <a:pos x="116" y="1114"/>
                    </a:cxn>
                    <a:cxn ang="0">
                      <a:pos x="135" y="943"/>
                    </a:cxn>
                    <a:cxn ang="0">
                      <a:pos x="437" y="504"/>
                    </a:cxn>
                    <a:cxn ang="0">
                      <a:pos x="831" y="118"/>
                    </a:cxn>
                    <a:cxn ang="0">
                      <a:pos x="741" y="129"/>
                    </a:cxn>
                    <a:cxn ang="0">
                      <a:pos x="741" y="129"/>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w="9525">
                  <a:noFill/>
                  <a:round/>
                  <a:headEnd/>
                  <a:tailEnd/>
                </a:ln>
              </p:spPr>
              <p:txBody>
                <a:bodyPr/>
                <a:lstStyle/>
                <a:p>
                  <a:pPr eaLnBrk="0" fontAlgn="base" hangingPunct="0">
                    <a:spcBef>
                      <a:spcPct val="0"/>
                    </a:spcBef>
                    <a:spcAft>
                      <a:spcPct val="0"/>
                    </a:spcAft>
                    <a:defRPr/>
                  </a:pPr>
                  <a:endParaRPr lang="es-ES" sz="1800">
                    <a:solidFill>
                      <a:srgbClr val="000000"/>
                    </a:solidFill>
                  </a:endParaRPr>
                </a:p>
              </p:txBody>
            </p:sp>
            <p:sp>
              <p:nvSpPr>
                <p:cNvPr id="4142" name="Freeform 46"/>
                <p:cNvSpPr>
                  <a:spLocks/>
                </p:cNvSpPr>
                <p:nvPr userDrawn="1"/>
              </p:nvSpPr>
              <p:spPr bwMode="auto">
                <a:xfrm rot="-3172564">
                  <a:off x="4859" y="181"/>
                  <a:ext cx="505" cy="898"/>
                </a:xfrm>
                <a:custGeom>
                  <a:avLst/>
                  <a:gdLst/>
                  <a:ahLst/>
                  <a:cxnLst>
                    <a:cxn ang="0">
                      <a:pos x="1941" y="0"/>
                    </a:cxn>
                    <a:cxn ang="0">
                      <a:pos x="0" y="2521"/>
                    </a:cxn>
                    <a:cxn ang="0">
                      <a:pos x="192" y="2450"/>
                    </a:cxn>
                    <a:cxn ang="0">
                      <a:pos x="2002" y="61"/>
                    </a:cxn>
                    <a:cxn ang="0">
                      <a:pos x="1941" y="0"/>
                    </a:cxn>
                    <a:cxn ang="0">
                      <a:pos x="1941" y="0"/>
                    </a:cxn>
                  </a:cxnLst>
                  <a:rect l="0" t="0" r="r" b="b"/>
                  <a:pathLst>
                    <a:path w="2002" h="2521">
                      <a:moveTo>
                        <a:pt x="1941" y="0"/>
                      </a:moveTo>
                      <a:lnTo>
                        <a:pt x="0" y="2521"/>
                      </a:lnTo>
                      <a:lnTo>
                        <a:pt x="192" y="2450"/>
                      </a:lnTo>
                      <a:lnTo>
                        <a:pt x="2002" y="61"/>
                      </a:lnTo>
                      <a:lnTo>
                        <a:pt x="1941" y="0"/>
                      </a:lnTo>
                      <a:lnTo>
                        <a:pt x="1941" y="0"/>
                      </a:lnTo>
                      <a:close/>
                    </a:path>
                  </a:pathLst>
                </a:custGeom>
                <a:solidFill>
                  <a:schemeClr val="accent2"/>
                </a:solidFill>
                <a:ln w="9525">
                  <a:noFill/>
                  <a:round/>
                  <a:headEnd/>
                  <a:tailEnd/>
                </a:ln>
              </p:spPr>
              <p:txBody>
                <a:bodyPr/>
                <a:lstStyle/>
                <a:p>
                  <a:pPr eaLnBrk="0" fontAlgn="base" hangingPunct="0">
                    <a:spcBef>
                      <a:spcPct val="0"/>
                    </a:spcBef>
                    <a:spcAft>
                      <a:spcPct val="0"/>
                    </a:spcAft>
                    <a:defRPr/>
                  </a:pPr>
                  <a:endParaRPr lang="es-ES" sz="1800">
                    <a:solidFill>
                      <a:srgbClr val="000000"/>
                    </a:solidFill>
                  </a:endParaRPr>
                </a:p>
              </p:txBody>
            </p:sp>
            <p:sp>
              <p:nvSpPr>
                <p:cNvPr id="4143" name="Freeform 47"/>
                <p:cNvSpPr>
                  <a:spLocks/>
                </p:cNvSpPr>
                <p:nvPr userDrawn="1"/>
              </p:nvSpPr>
              <p:spPr bwMode="auto">
                <a:xfrm rot="-3172564">
                  <a:off x="4903" y="-19"/>
                  <a:ext cx="758" cy="1344"/>
                </a:xfrm>
                <a:custGeom>
                  <a:avLst/>
                  <a:gdLst/>
                  <a:ahLst/>
                  <a:cxnLst>
                    <a:cxn ang="0">
                      <a:pos x="95" y="2844"/>
                    </a:cxn>
                    <a:cxn ang="0">
                      <a:pos x="394" y="2834"/>
                    </a:cxn>
                    <a:cxn ang="0">
                      <a:pos x="821" y="3009"/>
                    </a:cxn>
                    <a:cxn ang="0">
                      <a:pos x="681" y="2817"/>
                    </a:cxn>
                    <a:cxn ang="0">
                      <a:pos x="367" y="2703"/>
                    </a:cxn>
                    <a:cxn ang="0">
                      <a:pos x="637" y="2720"/>
                    </a:cxn>
                    <a:cxn ang="0">
                      <a:pos x="979" y="2870"/>
                    </a:cxn>
                    <a:cxn ang="0">
                      <a:pos x="2859" y="420"/>
                    </a:cxn>
                    <a:cxn ang="0">
                      <a:pos x="2578" y="148"/>
                    </a:cxn>
                    <a:cxn ang="0">
                      <a:pos x="2308" y="0"/>
                    </a:cxn>
                    <a:cxn ang="0">
                      <a:pos x="2692" y="78"/>
                    </a:cxn>
                    <a:cxn ang="0">
                      <a:pos x="3007" y="428"/>
                    </a:cxn>
                    <a:cxn ang="0">
                      <a:pos x="831" y="3273"/>
                    </a:cxn>
                    <a:cxn ang="0">
                      <a:pos x="481" y="3412"/>
                    </a:cxn>
                    <a:cxn ang="0">
                      <a:pos x="105" y="3771"/>
                    </a:cxn>
                    <a:cxn ang="0">
                      <a:pos x="0" y="3667"/>
                    </a:cxn>
                    <a:cxn ang="0">
                      <a:pos x="131" y="3631"/>
                    </a:cxn>
                    <a:cxn ang="0">
                      <a:pos x="376" y="3385"/>
                    </a:cxn>
                    <a:cxn ang="0">
                      <a:pos x="165" y="3273"/>
                    </a:cxn>
                    <a:cxn ang="0">
                      <a:pos x="165" y="3176"/>
                    </a:cxn>
                    <a:cxn ang="0">
                      <a:pos x="411" y="3298"/>
                    </a:cxn>
                    <a:cxn ang="0">
                      <a:pos x="411" y="3186"/>
                    </a:cxn>
                    <a:cxn ang="0">
                      <a:pos x="603" y="3220"/>
                    </a:cxn>
                    <a:cxn ang="0">
                      <a:pos x="428" y="3079"/>
                    </a:cxn>
                    <a:cxn ang="0">
                      <a:pos x="629" y="3062"/>
                    </a:cxn>
                    <a:cxn ang="0">
                      <a:pos x="95" y="2844"/>
                    </a:cxn>
                    <a:cxn ang="0">
                      <a:pos x="95" y="2844"/>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w="9525">
                  <a:noFill/>
                  <a:round/>
                  <a:headEnd/>
                  <a:tailEnd/>
                </a:ln>
              </p:spPr>
              <p:txBody>
                <a:bodyPr/>
                <a:lstStyle/>
                <a:p>
                  <a:pPr eaLnBrk="0" fontAlgn="base" hangingPunct="0">
                    <a:spcBef>
                      <a:spcPct val="0"/>
                    </a:spcBef>
                    <a:spcAft>
                      <a:spcPct val="0"/>
                    </a:spcAft>
                    <a:defRPr/>
                  </a:pPr>
                  <a:endParaRPr lang="es-ES" sz="1800">
                    <a:solidFill>
                      <a:srgbClr val="000000"/>
                    </a:solidFill>
                  </a:endParaRPr>
                </a:p>
              </p:txBody>
            </p:sp>
            <p:sp>
              <p:nvSpPr>
                <p:cNvPr id="4144" name="Freeform 48"/>
                <p:cNvSpPr>
                  <a:spLocks/>
                </p:cNvSpPr>
                <p:nvPr userDrawn="1"/>
              </p:nvSpPr>
              <p:spPr bwMode="auto">
                <a:xfrm rot="-3172564">
                  <a:off x="5298" y="896"/>
                  <a:ext cx="169" cy="122"/>
                </a:xfrm>
                <a:custGeom>
                  <a:avLst/>
                  <a:gdLst/>
                  <a:ahLst/>
                  <a:cxnLst>
                    <a:cxn ang="0">
                      <a:pos x="0" y="80"/>
                    </a:cxn>
                    <a:cxn ang="0">
                      <a:pos x="255" y="106"/>
                    </a:cxn>
                    <a:cxn ang="0">
                      <a:pos x="639" y="342"/>
                    </a:cxn>
                    <a:cxn ang="0">
                      <a:pos x="673" y="289"/>
                    </a:cxn>
                    <a:cxn ang="0">
                      <a:pos x="447" y="114"/>
                    </a:cxn>
                    <a:cxn ang="0">
                      <a:pos x="26" y="0"/>
                    </a:cxn>
                    <a:cxn ang="0">
                      <a:pos x="0" y="80"/>
                    </a:cxn>
                    <a:cxn ang="0">
                      <a:pos x="0" y="80"/>
                    </a:cxn>
                  </a:cxnLst>
                  <a:rect l="0" t="0" r="r" b="b"/>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w="9525">
                  <a:noFill/>
                  <a:round/>
                  <a:headEnd/>
                  <a:tailEnd/>
                </a:ln>
              </p:spPr>
              <p:txBody>
                <a:bodyPr/>
                <a:lstStyle/>
                <a:p>
                  <a:pPr eaLnBrk="0" fontAlgn="base" hangingPunct="0">
                    <a:spcBef>
                      <a:spcPct val="0"/>
                    </a:spcBef>
                    <a:spcAft>
                      <a:spcPct val="0"/>
                    </a:spcAft>
                    <a:defRPr/>
                  </a:pPr>
                  <a:endParaRPr lang="es-ES" sz="1800">
                    <a:solidFill>
                      <a:srgbClr val="000000"/>
                    </a:solidFill>
                  </a:endParaRPr>
                </a:p>
              </p:txBody>
            </p:sp>
            <p:sp>
              <p:nvSpPr>
                <p:cNvPr id="4145" name="Freeform 49"/>
                <p:cNvSpPr>
                  <a:spLocks/>
                </p:cNvSpPr>
                <p:nvPr userDrawn="1"/>
              </p:nvSpPr>
              <p:spPr bwMode="auto">
                <a:xfrm rot="-3172564">
                  <a:off x="5253" y="805"/>
                  <a:ext cx="181" cy="144"/>
                </a:xfrm>
                <a:custGeom>
                  <a:avLst/>
                  <a:gdLst/>
                  <a:ahLst/>
                  <a:cxnLst>
                    <a:cxn ang="0">
                      <a:pos x="0" y="78"/>
                    </a:cxn>
                    <a:cxn ang="0">
                      <a:pos x="340" y="148"/>
                    </a:cxn>
                    <a:cxn ang="0">
                      <a:pos x="638" y="403"/>
                    </a:cxn>
                    <a:cxn ang="0">
                      <a:pos x="716" y="296"/>
                    </a:cxn>
                    <a:cxn ang="0">
                      <a:pos x="420" y="114"/>
                    </a:cxn>
                    <a:cxn ang="0">
                      <a:pos x="70" y="0"/>
                    </a:cxn>
                    <a:cxn ang="0">
                      <a:pos x="0" y="78"/>
                    </a:cxn>
                    <a:cxn ang="0">
                      <a:pos x="0" y="78"/>
                    </a:cxn>
                  </a:cxnLst>
                  <a:rect l="0" t="0" r="r" b="b"/>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w="9525">
                  <a:noFill/>
                  <a:round/>
                  <a:headEnd/>
                  <a:tailEnd/>
                </a:ln>
              </p:spPr>
              <p:txBody>
                <a:bodyPr/>
                <a:lstStyle/>
                <a:p>
                  <a:pPr eaLnBrk="0" fontAlgn="base" hangingPunct="0">
                    <a:spcBef>
                      <a:spcPct val="0"/>
                    </a:spcBef>
                    <a:spcAft>
                      <a:spcPct val="0"/>
                    </a:spcAft>
                    <a:defRPr/>
                  </a:pPr>
                  <a:endParaRPr lang="es-ES" sz="1800">
                    <a:solidFill>
                      <a:srgbClr val="000000"/>
                    </a:solidFill>
                  </a:endParaRPr>
                </a:p>
              </p:txBody>
            </p:sp>
            <p:sp>
              <p:nvSpPr>
                <p:cNvPr id="4146" name="Freeform 50"/>
                <p:cNvSpPr>
                  <a:spLocks/>
                </p:cNvSpPr>
                <p:nvPr userDrawn="1"/>
              </p:nvSpPr>
              <p:spPr bwMode="auto">
                <a:xfrm rot="-3172564">
                  <a:off x="4985" y="210"/>
                  <a:ext cx="181" cy="147"/>
                </a:xfrm>
                <a:custGeom>
                  <a:avLst/>
                  <a:gdLst/>
                  <a:ahLst/>
                  <a:cxnLst>
                    <a:cxn ang="0">
                      <a:pos x="0" y="78"/>
                    </a:cxn>
                    <a:cxn ang="0">
                      <a:pos x="316" y="139"/>
                    </a:cxn>
                    <a:cxn ang="0">
                      <a:pos x="649" y="411"/>
                    </a:cxn>
                    <a:cxn ang="0">
                      <a:pos x="717" y="314"/>
                    </a:cxn>
                    <a:cxn ang="0">
                      <a:pos x="394" y="87"/>
                    </a:cxn>
                    <a:cxn ang="0">
                      <a:pos x="54" y="0"/>
                    </a:cxn>
                    <a:cxn ang="0">
                      <a:pos x="0" y="78"/>
                    </a:cxn>
                    <a:cxn ang="0">
                      <a:pos x="0" y="78"/>
                    </a:cxn>
                  </a:cxnLst>
                  <a:rect l="0" t="0" r="r" b="b"/>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w="9525">
                  <a:noFill/>
                  <a:round/>
                  <a:headEnd/>
                  <a:tailEnd/>
                </a:ln>
              </p:spPr>
              <p:txBody>
                <a:bodyPr/>
                <a:lstStyle/>
                <a:p>
                  <a:pPr eaLnBrk="0" fontAlgn="base" hangingPunct="0">
                    <a:spcBef>
                      <a:spcPct val="0"/>
                    </a:spcBef>
                    <a:spcAft>
                      <a:spcPct val="0"/>
                    </a:spcAft>
                    <a:defRPr/>
                  </a:pPr>
                  <a:endParaRPr lang="es-ES" sz="1800">
                    <a:solidFill>
                      <a:srgbClr val="000000"/>
                    </a:solidFill>
                  </a:endParaRPr>
                </a:p>
              </p:txBody>
            </p:sp>
            <p:sp>
              <p:nvSpPr>
                <p:cNvPr id="4147" name="Freeform 51"/>
                <p:cNvSpPr>
                  <a:spLocks/>
                </p:cNvSpPr>
                <p:nvPr userDrawn="1"/>
              </p:nvSpPr>
              <p:spPr bwMode="auto">
                <a:xfrm rot="-3172564">
                  <a:off x="4949" y="141"/>
                  <a:ext cx="179" cy="138"/>
                </a:xfrm>
                <a:custGeom>
                  <a:avLst/>
                  <a:gdLst/>
                  <a:ahLst/>
                  <a:cxnLst>
                    <a:cxn ang="0">
                      <a:pos x="0" y="88"/>
                    </a:cxn>
                    <a:cxn ang="0">
                      <a:pos x="272" y="131"/>
                    </a:cxn>
                    <a:cxn ang="0">
                      <a:pos x="665" y="386"/>
                    </a:cxn>
                    <a:cxn ang="0">
                      <a:pos x="709" y="308"/>
                    </a:cxn>
                    <a:cxn ang="0">
                      <a:pos x="306" y="53"/>
                    </a:cxn>
                    <a:cxn ang="0">
                      <a:pos x="43" y="0"/>
                    </a:cxn>
                    <a:cxn ang="0">
                      <a:pos x="0" y="88"/>
                    </a:cxn>
                    <a:cxn ang="0">
                      <a:pos x="0" y="88"/>
                    </a:cxn>
                  </a:cxnLst>
                  <a:rect l="0" t="0" r="r" b="b"/>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w="9525">
                  <a:noFill/>
                  <a:round/>
                  <a:headEnd/>
                  <a:tailEnd/>
                </a:ln>
              </p:spPr>
              <p:txBody>
                <a:bodyPr/>
                <a:lstStyle/>
                <a:p>
                  <a:pPr eaLnBrk="0" fontAlgn="base" hangingPunct="0">
                    <a:spcBef>
                      <a:spcPct val="0"/>
                    </a:spcBef>
                    <a:spcAft>
                      <a:spcPct val="0"/>
                    </a:spcAft>
                    <a:defRPr/>
                  </a:pPr>
                  <a:endParaRPr lang="es-ES" sz="1800">
                    <a:solidFill>
                      <a:srgbClr val="000000"/>
                    </a:solidFill>
                  </a:endParaRPr>
                </a:p>
              </p:txBody>
            </p:sp>
          </p:grpSp>
        </p:grpSp>
        <p:sp>
          <p:nvSpPr>
            <p:cNvPr id="4148"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p:spPr>
          <p:txBody>
            <a:bodyPr/>
            <a:lstStyle/>
            <a:p>
              <a:pPr eaLnBrk="0" fontAlgn="base" hangingPunct="0">
                <a:spcBef>
                  <a:spcPct val="0"/>
                </a:spcBef>
                <a:spcAft>
                  <a:spcPct val="0"/>
                </a:spcAft>
                <a:defRPr/>
              </a:pPr>
              <a:endParaRPr lang="es-ES" sz="1800">
                <a:solidFill>
                  <a:srgbClr val="000000"/>
                </a:solidFill>
              </a:endParaRPr>
            </a:p>
          </p:txBody>
        </p:sp>
      </p:grpSp>
    </p:spTree>
    <p:extLst>
      <p:ext uri="{BB962C8B-B14F-4D97-AF65-F5344CB8AC3E}">
        <p14:creationId xmlns:p14="http://schemas.microsoft.com/office/powerpoint/2010/main" val="27199794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defRPr>
      </a:lvl2pPr>
      <a:lvl3pPr algn="ctr" rtl="0" eaLnBrk="0" fontAlgn="base" hangingPunct="0">
        <a:spcBef>
          <a:spcPct val="0"/>
        </a:spcBef>
        <a:spcAft>
          <a:spcPct val="0"/>
        </a:spcAft>
        <a:defRPr sz="4400">
          <a:solidFill>
            <a:schemeClr val="tx1"/>
          </a:solidFill>
          <a:latin typeface="Comic Sans MS" pitchFamily="66" charset="0"/>
        </a:defRPr>
      </a:lvl3pPr>
      <a:lvl4pPr algn="ctr" rtl="0" eaLnBrk="0" fontAlgn="base" hangingPunct="0">
        <a:spcBef>
          <a:spcPct val="0"/>
        </a:spcBef>
        <a:spcAft>
          <a:spcPct val="0"/>
        </a:spcAft>
        <a:defRPr sz="4400">
          <a:solidFill>
            <a:schemeClr val="tx1"/>
          </a:solidFill>
          <a:latin typeface="Comic Sans MS" pitchFamily="66" charset="0"/>
        </a:defRPr>
      </a:lvl4pPr>
      <a:lvl5pPr algn="ctr" rtl="0" eaLnBrk="0" fontAlgn="base" hangingPunct="0">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http://en.wikipedia.org/wiki/Prose" TargetMode="External"/><Relationship Id="rId2" Type="http://schemas.openxmlformats.org/officeDocument/2006/relationships/hyperlink" Target="http://en.wikipedia.org/wiki/Fiction" TargetMode="External"/><Relationship Id="rId1" Type="http://schemas.openxmlformats.org/officeDocument/2006/relationships/slideLayout" Target="../slideLayouts/slideLayout13.xml"/><Relationship Id="rId4" Type="http://schemas.openxmlformats.org/officeDocument/2006/relationships/hyperlink" Target="http://en.wikipedia.org/wiki/Narrative"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5.xml"/><Relationship Id="rId4" Type="http://schemas.openxmlformats.org/officeDocument/2006/relationships/image" Target="../media/image6.gi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12.xml"/><Relationship Id="rId4" Type="http://schemas.openxmlformats.org/officeDocument/2006/relationships/image" Target="../media/image10.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1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1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895600" y="3581401"/>
            <a:ext cx="7772400" cy="1736725"/>
          </a:xfrm>
        </p:spPr>
        <p:txBody>
          <a:bodyPr/>
          <a:lstStyle/>
          <a:p>
            <a:pPr eaLnBrk="1" hangingPunct="1"/>
            <a:r>
              <a:rPr lang="en-US" altLang="en-US" sz="3900">
                <a:ea typeface="ＭＳ Ｐゴシック" panose="020B0600070205080204" pitchFamily="34" charset="-128"/>
              </a:rPr>
              <a:t/>
            </a:r>
            <a:br>
              <a:rPr lang="en-US" altLang="en-US" sz="3900">
                <a:ea typeface="ＭＳ Ｐゴシック" panose="020B0600070205080204" pitchFamily="34" charset="-128"/>
              </a:rPr>
            </a:br>
            <a:r>
              <a:rPr lang="en-US" altLang="en-US" sz="3900">
                <a:ea typeface="ＭＳ Ｐゴシック" panose="020B0600070205080204" pitchFamily="34" charset="-128"/>
              </a:rPr>
              <a:t/>
            </a:r>
            <a:br>
              <a:rPr lang="en-US" altLang="en-US" sz="3900">
                <a:ea typeface="ＭＳ Ｐゴシック" panose="020B0600070205080204" pitchFamily="34" charset="-128"/>
              </a:rPr>
            </a:br>
            <a:r>
              <a:rPr lang="en-US" altLang="en-US" sz="3900">
                <a:ea typeface="ＭＳ Ｐゴシック" panose="020B0600070205080204" pitchFamily="34" charset="-128"/>
              </a:rPr>
              <a:t/>
            </a:r>
            <a:br>
              <a:rPr lang="en-US" altLang="en-US" sz="3900">
                <a:ea typeface="ＭＳ Ｐゴシック" panose="020B0600070205080204" pitchFamily="34" charset="-128"/>
              </a:rPr>
            </a:br>
            <a:r>
              <a:rPr lang="en-US" altLang="en-US" sz="3900">
                <a:ea typeface="ＭＳ Ｐゴシック" panose="020B0600070205080204" pitchFamily="34" charset="-128"/>
              </a:rPr>
              <a:t/>
            </a:r>
            <a:br>
              <a:rPr lang="en-US" altLang="en-US" sz="3900">
                <a:ea typeface="ＭＳ Ｐゴシック" panose="020B0600070205080204" pitchFamily="34" charset="-128"/>
              </a:rPr>
            </a:br>
            <a:endParaRPr lang="en-US" altLang="en-US" sz="3900">
              <a:ea typeface="ＭＳ Ｐゴシック" panose="020B0600070205080204" pitchFamily="34" charset="-128"/>
            </a:endParaRPr>
          </a:p>
        </p:txBody>
      </p:sp>
      <p:sp>
        <p:nvSpPr>
          <p:cNvPr id="2051" name="Rectangle 3"/>
          <p:cNvSpPr>
            <a:spLocks noGrp="1" noChangeArrowheads="1"/>
          </p:cNvSpPr>
          <p:nvPr>
            <p:ph type="subTitle" idx="1"/>
          </p:nvPr>
        </p:nvSpPr>
        <p:spPr>
          <a:xfrm>
            <a:off x="2667000" y="2057400"/>
            <a:ext cx="7315200" cy="2438400"/>
          </a:xfrm>
        </p:spPr>
        <p:txBody>
          <a:bodyPr/>
          <a:lstStyle/>
          <a:p>
            <a:pPr eaLnBrk="1" hangingPunct="1">
              <a:lnSpc>
                <a:spcPct val="90000"/>
              </a:lnSpc>
            </a:pPr>
            <a:r>
              <a:rPr lang="en-US" altLang="en-US" sz="5400" dirty="0">
                <a:solidFill>
                  <a:schemeClr val="tx2"/>
                </a:solidFill>
                <a:ea typeface="ＭＳ Ｐゴシック" panose="020B0600070205080204" pitchFamily="34" charset="-128"/>
              </a:rPr>
              <a:t>Sentence Structure:</a:t>
            </a:r>
            <a:br>
              <a:rPr lang="en-US" altLang="en-US" sz="5400" dirty="0">
                <a:solidFill>
                  <a:schemeClr val="tx2"/>
                </a:solidFill>
                <a:ea typeface="ＭＳ Ｐゴシック" panose="020B0600070205080204" pitchFamily="34" charset="-128"/>
              </a:rPr>
            </a:br>
            <a:r>
              <a:rPr lang="en-US" altLang="en-US" sz="5400" dirty="0">
                <a:solidFill>
                  <a:schemeClr val="tx2"/>
                </a:solidFill>
                <a:ea typeface="ＭＳ Ｐゴシック" panose="020B0600070205080204" pitchFamily="34" charset="-128"/>
              </a:rPr>
              <a:t>Sentence Types</a:t>
            </a:r>
            <a:br>
              <a:rPr lang="en-US" altLang="en-US" sz="5400" dirty="0">
                <a:solidFill>
                  <a:schemeClr val="tx2"/>
                </a:solidFill>
                <a:ea typeface="ＭＳ Ｐゴシック" panose="020B0600070205080204" pitchFamily="34" charset="-128"/>
              </a:rPr>
            </a:br>
            <a:endParaRPr lang="en-US" altLang="en-US" sz="5400" dirty="0">
              <a:solidFill>
                <a:schemeClr val="tx2"/>
              </a:solidFill>
              <a:ea typeface="ＭＳ Ｐゴシック" panose="020B0600070205080204" pitchFamily="34" charset="-128"/>
            </a:endParaRPr>
          </a:p>
        </p:txBody>
      </p:sp>
    </p:spTree>
    <p:extLst>
      <p:ext uri="{BB962C8B-B14F-4D97-AF65-F5344CB8AC3E}">
        <p14:creationId xmlns:p14="http://schemas.microsoft.com/office/powerpoint/2010/main" val="40624115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3"/>
          <p:cNvSpPr txBox="1">
            <a:spLocks noChangeArrowheads="1"/>
          </p:cNvSpPr>
          <p:nvPr/>
        </p:nvSpPr>
        <p:spPr bwMode="auto">
          <a:xfrm>
            <a:off x="2057400" y="3048000"/>
            <a:ext cx="7848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0" fontAlgn="base" hangingPunct="0">
              <a:spcBef>
                <a:spcPct val="50000"/>
              </a:spcBef>
              <a:spcAft>
                <a:spcPct val="0"/>
              </a:spcAft>
              <a:buFontTx/>
              <a:buNone/>
            </a:pPr>
            <a:r>
              <a:rPr lang="en-US" altLang="en-US" sz="3600" b="1" dirty="0">
                <a:solidFill>
                  <a:srgbClr val="000000"/>
                </a:solidFill>
                <a:latin typeface="Arial" panose="020B0604020202020204" pitchFamily="34" charset="0"/>
              </a:rPr>
              <a:t>Tom swims</a:t>
            </a:r>
            <a:r>
              <a:rPr lang="en-US" altLang="en-US" sz="3600" b="1" dirty="0">
                <a:solidFill>
                  <a:srgbClr val="FF0000"/>
                </a:solidFill>
                <a:latin typeface="Arial" panose="020B0604020202020204" pitchFamily="34" charset="0"/>
              </a:rPr>
              <a:t>, and</a:t>
            </a:r>
            <a:r>
              <a:rPr lang="en-US" altLang="en-US" sz="3600" b="1" dirty="0">
                <a:solidFill>
                  <a:srgbClr val="000000"/>
                </a:solidFill>
                <a:latin typeface="Arial" panose="020B0604020202020204" pitchFamily="34" charset="0"/>
              </a:rPr>
              <a:t> Mary plays tennis. </a:t>
            </a:r>
            <a:endParaRPr lang="en-US" altLang="en-US" sz="2400" dirty="0">
              <a:solidFill>
                <a:srgbClr val="000000"/>
              </a:solidFill>
              <a:latin typeface="Arial" panose="020B0604020202020204" pitchFamily="34" charset="0"/>
            </a:endParaRPr>
          </a:p>
        </p:txBody>
      </p:sp>
      <p:sp>
        <p:nvSpPr>
          <p:cNvPr id="22531" name="Text Box 7"/>
          <p:cNvSpPr txBox="1">
            <a:spLocks noChangeArrowheads="1"/>
          </p:cNvSpPr>
          <p:nvPr/>
        </p:nvSpPr>
        <p:spPr bwMode="auto">
          <a:xfrm>
            <a:off x="1905000" y="4191000"/>
            <a:ext cx="8534400"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0" fontAlgn="base" hangingPunct="0">
              <a:spcBef>
                <a:spcPct val="50000"/>
              </a:spcBef>
              <a:spcAft>
                <a:spcPct val="0"/>
              </a:spcAft>
              <a:buFontTx/>
              <a:buNone/>
            </a:pPr>
            <a:r>
              <a:rPr lang="en-US" altLang="en-US" sz="2400">
                <a:solidFill>
                  <a:srgbClr val="000000"/>
                </a:solidFill>
                <a:latin typeface="Arial" panose="020B0604020202020204" pitchFamily="34" charset="0"/>
              </a:rPr>
              <a:t>        </a:t>
            </a:r>
            <a:r>
              <a:rPr lang="en-US" altLang="en-US" sz="2800">
                <a:solidFill>
                  <a:srgbClr val="000000"/>
                </a:solidFill>
                <a:latin typeface="Arial" panose="020B0604020202020204" pitchFamily="34" charset="0"/>
              </a:rPr>
              <a:t>Clause 1                                       Clause 2</a:t>
            </a:r>
          </a:p>
          <a:p>
            <a:pPr eaLnBrk="0" fontAlgn="base" hangingPunct="0">
              <a:spcBef>
                <a:spcPct val="50000"/>
              </a:spcBef>
              <a:spcAft>
                <a:spcPct val="0"/>
              </a:spcAft>
              <a:buFontTx/>
              <a:buNone/>
            </a:pPr>
            <a:r>
              <a:rPr lang="en-US" altLang="en-US" sz="2800">
                <a:solidFill>
                  <a:srgbClr val="000000"/>
                </a:solidFill>
                <a:latin typeface="Arial" panose="020B0604020202020204" pitchFamily="34" charset="0"/>
              </a:rPr>
              <a:t>     Independent                                 Independent</a:t>
            </a:r>
          </a:p>
        </p:txBody>
      </p:sp>
      <p:sp>
        <p:nvSpPr>
          <p:cNvPr id="22532" name="Rectangle 2"/>
          <p:cNvSpPr>
            <a:spLocks noGrp="1" noChangeArrowheads="1"/>
          </p:cNvSpPr>
          <p:nvPr>
            <p:ph type="title"/>
          </p:nvPr>
        </p:nvSpPr>
        <p:spPr>
          <a:xfrm>
            <a:off x="1825625" y="228600"/>
            <a:ext cx="8540750" cy="2133600"/>
          </a:xfrm>
          <a:ln>
            <a:solidFill>
              <a:srgbClr val="800000"/>
            </a:solidFill>
            <a:miter lim="800000"/>
            <a:headEnd/>
            <a:tailEnd/>
          </a:ln>
        </p:spPr>
        <p:txBody>
          <a:bodyPr/>
          <a:lstStyle/>
          <a:p>
            <a:pPr eaLnBrk="1" hangingPunct="1"/>
            <a:r>
              <a:rPr lang="en-US" altLang="en-US" sz="2600">
                <a:ea typeface="ＭＳ Ｐゴシック" panose="020B0600070205080204" pitchFamily="34" charset="-128"/>
              </a:rPr>
              <a:t/>
            </a:r>
            <a:br>
              <a:rPr lang="en-US" altLang="en-US" sz="2600">
                <a:ea typeface="ＭＳ Ｐゴシック" panose="020B0600070205080204" pitchFamily="34" charset="-128"/>
              </a:rPr>
            </a:br>
            <a:r>
              <a:rPr lang="en-US" altLang="en-US" sz="3600">
                <a:ea typeface="ＭＳ Ｐゴシック" panose="020B0600070205080204" pitchFamily="34" charset="-128"/>
              </a:rPr>
              <a:t>COMPOUND SENTENCE:</a:t>
            </a:r>
            <a:r>
              <a:rPr lang="en-US" altLang="en-US" sz="2600" b="1">
                <a:ea typeface="ＭＳ Ｐゴシック" panose="020B0600070205080204" pitchFamily="34" charset="-128"/>
              </a:rPr>
              <a:t/>
            </a:r>
            <a:br>
              <a:rPr lang="en-US" altLang="en-US" sz="2600" b="1">
                <a:ea typeface="ＭＳ Ｐゴシック" panose="020B0600070205080204" pitchFamily="34" charset="-128"/>
              </a:rPr>
            </a:br>
            <a:r>
              <a:rPr lang="en-US" altLang="en-US" sz="2900" b="1" i="1">
                <a:ea typeface="ＭＳ Ｐゴシック" panose="020B0600070205080204" pitchFamily="34" charset="-128"/>
              </a:rPr>
              <a:t>COORDINATING CONJUNCTIONS</a:t>
            </a:r>
            <a:r>
              <a:rPr lang="en-US" altLang="en-US" sz="2900" b="1">
                <a:ea typeface="ＭＳ Ｐゴシック" panose="020B0600070205080204" pitchFamily="34" charset="-128"/>
              </a:rPr>
              <a:t/>
            </a:r>
            <a:br>
              <a:rPr lang="en-US" altLang="en-US" sz="2900" b="1">
                <a:ea typeface="ＭＳ Ｐゴシック" panose="020B0600070205080204" pitchFamily="34" charset="-128"/>
              </a:rPr>
            </a:br>
            <a:endParaRPr lang="en-US" altLang="en-US" sz="3600">
              <a:ea typeface="ＭＳ Ｐゴシック" panose="020B0600070205080204" pitchFamily="34" charset="-128"/>
            </a:endParaRPr>
          </a:p>
        </p:txBody>
      </p:sp>
      <p:sp>
        <p:nvSpPr>
          <p:cNvPr id="2" name="TextBox 1"/>
          <p:cNvSpPr txBox="1"/>
          <p:nvPr/>
        </p:nvSpPr>
        <p:spPr>
          <a:xfrm>
            <a:off x="2590800" y="2525015"/>
            <a:ext cx="6400800" cy="461665"/>
          </a:xfrm>
          <a:prstGeom prst="rect">
            <a:avLst/>
          </a:prstGeom>
          <a:noFill/>
        </p:spPr>
        <p:txBody>
          <a:bodyPr wrap="square" rtlCol="0">
            <a:spAutoFit/>
          </a:bodyPr>
          <a:lstStyle/>
          <a:p>
            <a:pPr algn="ctr" eaLnBrk="0" fontAlgn="base" hangingPunct="0">
              <a:spcBef>
                <a:spcPct val="0"/>
              </a:spcBef>
              <a:spcAft>
                <a:spcPct val="0"/>
              </a:spcAft>
            </a:pPr>
            <a:r>
              <a:rPr lang="en-US" sz="2400" b="1" dirty="0">
                <a:solidFill>
                  <a:srgbClr val="00B050"/>
                </a:solidFill>
              </a:rPr>
              <a:t>COMPOUND = IND + COMMA+ CC+ IND</a:t>
            </a:r>
            <a:endParaRPr lang="en-US" sz="2400" b="1" dirty="0">
              <a:solidFill>
                <a:srgbClr val="00B050"/>
              </a:solidFill>
            </a:endParaRPr>
          </a:p>
        </p:txBody>
      </p:sp>
    </p:spTree>
    <p:extLst>
      <p:ext uri="{BB962C8B-B14F-4D97-AF65-F5344CB8AC3E}">
        <p14:creationId xmlns:p14="http://schemas.microsoft.com/office/powerpoint/2010/main" val="38974885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8"/>
          <p:cNvSpPr>
            <a:spLocks noChangeArrowheads="1"/>
          </p:cNvSpPr>
          <p:nvPr/>
        </p:nvSpPr>
        <p:spPr bwMode="auto">
          <a:xfrm>
            <a:off x="4267200" y="2514600"/>
            <a:ext cx="3657600" cy="4038600"/>
          </a:xfrm>
          <a:prstGeom prst="bevel">
            <a:avLst>
              <a:gd name="adj" fmla="val 12500"/>
            </a:avLst>
          </a:prstGeom>
          <a:solidFill>
            <a:srgbClr val="FFFF00"/>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0" fontAlgn="base" hangingPunct="0">
              <a:spcBef>
                <a:spcPct val="0"/>
              </a:spcBef>
              <a:spcAft>
                <a:spcPct val="0"/>
              </a:spcAft>
              <a:buFontTx/>
              <a:buNone/>
            </a:pPr>
            <a:endParaRPr lang="th-TH" altLang="en-US" sz="2400">
              <a:solidFill>
                <a:srgbClr val="000000"/>
              </a:solidFill>
              <a:latin typeface="Times" panose="02020603050405020304" pitchFamily="18" charset="0"/>
            </a:endParaRPr>
          </a:p>
        </p:txBody>
      </p:sp>
      <p:sp>
        <p:nvSpPr>
          <p:cNvPr id="24579" name="Rectangle 4"/>
          <p:cNvSpPr>
            <a:spLocks noGrp="1" noChangeArrowheads="1"/>
          </p:cNvSpPr>
          <p:nvPr>
            <p:ph type="title"/>
          </p:nvPr>
        </p:nvSpPr>
        <p:spPr>
          <a:xfrm>
            <a:off x="2133600" y="381000"/>
            <a:ext cx="7620000" cy="1676400"/>
          </a:xfrm>
          <a:ln>
            <a:solidFill>
              <a:srgbClr val="800000"/>
            </a:solidFill>
            <a:miter lim="800000"/>
            <a:headEnd/>
            <a:tailEnd/>
          </a:ln>
        </p:spPr>
        <p:txBody>
          <a:bodyPr/>
          <a:lstStyle/>
          <a:p>
            <a:pPr eaLnBrk="1" hangingPunct="1"/>
            <a:r>
              <a:rPr lang="en-US" altLang="en-US" sz="2600">
                <a:ea typeface="ＭＳ Ｐゴシック" panose="020B0600070205080204" pitchFamily="34" charset="-128"/>
              </a:rPr>
              <a:t/>
            </a:r>
            <a:br>
              <a:rPr lang="en-US" altLang="en-US" sz="2600">
                <a:ea typeface="ＭＳ Ｐゴシック" panose="020B0600070205080204" pitchFamily="34" charset="-128"/>
              </a:rPr>
            </a:br>
            <a:r>
              <a:rPr lang="en-US" altLang="en-US" sz="2600">
                <a:ea typeface="ＭＳ Ｐゴシック" panose="020B0600070205080204" pitchFamily="34" charset="-128"/>
              </a:rPr>
              <a:t/>
            </a:r>
            <a:br>
              <a:rPr lang="en-US" altLang="en-US" sz="2600">
                <a:ea typeface="ＭＳ Ｐゴシック" panose="020B0600070205080204" pitchFamily="34" charset="-128"/>
              </a:rPr>
            </a:br>
            <a:r>
              <a:rPr lang="en-US" altLang="en-US" sz="3600">
                <a:ea typeface="ＭＳ Ｐゴシック" panose="020B0600070205080204" pitchFamily="34" charset="-128"/>
              </a:rPr>
              <a:t>COMPOUND SENTENCE:</a:t>
            </a:r>
            <a:br>
              <a:rPr lang="en-US" altLang="en-US" sz="3600">
                <a:ea typeface="ＭＳ Ｐゴシック" panose="020B0600070205080204" pitchFamily="34" charset="-128"/>
              </a:rPr>
            </a:br>
            <a:r>
              <a:rPr lang="en-US" altLang="en-US" sz="2900" b="1" i="1">
                <a:ea typeface="ＭＳ Ｐゴシック" panose="020B0600070205080204" pitchFamily="34" charset="-128"/>
              </a:rPr>
              <a:t>CONJUNCTIVE ADVERBS</a:t>
            </a:r>
            <a:r>
              <a:rPr lang="en-US" altLang="en-US" sz="2900" b="1">
                <a:ea typeface="ＭＳ Ｐゴシック" panose="020B0600070205080204" pitchFamily="34" charset="-128"/>
              </a:rPr>
              <a:t/>
            </a:r>
            <a:br>
              <a:rPr lang="en-US" altLang="en-US" sz="2900" b="1">
                <a:ea typeface="ＭＳ Ｐゴシック" panose="020B0600070205080204" pitchFamily="34" charset="-128"/>
              </a:rPr>
            </a:br>
            <a:endParaRPr lang="en-US" altLang="en-US" sz="3600">
              <a:ea typeface="ＭＳ Ｐゴシック" panose="020B0600070205080204" pitchFamily="34" charset="-128"/>
            </a:endParaRPr>
          </a:p>
        </p:txBody>
      </p:sp>
      <p:sp>
        <p:nvSpPr>
          <p:cNvPr id="24580" name="Text Box 5"/>
          <p:cNvSpPr txBox="1">
            <a:spLocks noChangeArrowheads="1"/>
          </p:cNvSpPr>
          <p:nvPr/>
        </p:nvSpPr>
        <p:spPr bwMode="auto">
          <a:xfrm>
            <a:off x="4876800" y="22860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0" fontAlgn="base" hangingPunct="0">
              <a:spcBef>
                <a:spcPct val="50000"/>
              </a:spcBef>
              <a:spcAft>
                <a:spcPct val="0"/>
              </a:spcAft>
              <a:buFontTx/>
              <a:buNone/>
            </a:pPr>
            <a:endParaRPr lang="th-TH" altLang="en-US" sz="2400">
              <a:solidFill>
                <a:srgbClr val="000000"/>
              </a:solidFill>
              <a:latin typeface="Times" panose="02020603050405020304" pitchFamily="18" charset="0"/>
            </a:endParaRPr>
          </a:p>
        </p:txBody>
      </p:sp>
      <p:sp>
        <p:nvSpPr>
          <p:cNvPr id="24581" name="Text Box 7"/>
          <p:cNvSpPr txBox="1">
            <a:spLocks noChangeArrowheads="1"/>
          </p:cNvSpPr>
          <p:nvPr/>
        </p:nvSpPr>
        <p:spPr bwMode="auto">
          <a:xfrm>
            <a:off x="4800600" y="3124200"/>
            <a:ext cx="28956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0" fontAlgn="base" hangingPunct="0">
              <a:spcBef>
                <a:spcPct val="50000"/>
              </a:spcBef>
              <a:spcAft>
                <a:spcPct val="0"/>
              </a:spcAft>
              <a:buFontTx/>
              <a:buNone/>
            </a:pPr>
            <a:r>
              <a:rPr lang="en-US" altLang="en-US" sz="2800" dirty="0">
                <a:solidFill>
                  <a:srgbClr val="FF0000"/>
                </a:solidFill>
                <a:latin typeface="Arial Black" panose="020B0A04020102020204" pitchFamily="34" charset="0"/>
              </a:rPr>
              <a:t>MOREOVER</a:t>
            </a:r>
          </a:p>
          <a:p>
            <a:pPr eaLnBrk="0" fontAlgn="base" hangingPunct="0">
              <a:spcBef>
                <a:spcPct val="50000"/>
              </a:spcBef>
              <a:spcAft>
                <a:spcPct val="0"/>
              </a:spcAft>
              <a:buFontTx/>
              <a:buNone/>
            </a:pPr>
            <a:r>
              <a:rPr lang="en-US" altLang="en-US" sz="2800" dirty="0">
                <a:solidFill>
                  <a:srgbClr val="FF0000"/>
                </a:solidFill>
                <a:latin typeface="Arial Black" panose="020B0A04020102020204" pitchFamily="34" charset="0"/>
              </a:rPr>
              <a:t>HOWEVER</a:t>
            </a:r>
          </a:p>
          <a:p>
            <a:pPr eaLnBrk="0" fontAlgn="base" hangingPunct="0">
              <a:spcBef>
                <a:spcPct val="50000"/>
              </a:spcBef>
              <a:spcAft>
                <a:spcPct val="0"/>
              </a:spcAft>
              <a:buFontTx/>
              <a:buNone/>
            </a:pPr>
            <a:r>
              <a:rPr lang="en-US" altLang="en-US" sz="2800" dirty="0">
                <a:solidFill>
                  <a:srgbClr val="FF0000"/>
                </a:solidFill>
                <a:latin typeface="Arial Black" panose="020B0A04020102020204" pitchFamily="34" charset="0"/>
              </a:rPr>
              <a:t>OTHERWISE</a:t>
            </a:r>
          </a:p>
          <a:p>
            <a:pPr eaLnBrk="0" fontAlgn="base" hangingPunct="0">
              <a:spcBef>
                <a:spcPct val="50000"/>
              </a:spcBef>
              <a:spcAft>
                <a:spcPct val="0"/>
              </a:spcAft>
              <a:buFontTx/>
              <a:buNone/>
            </a:pPr>
            <a:r>
              <a:rPr lang="en-US" altLang="en-US" sz="2800" dirty="0">
                <a:solidFill>
                  <a:srgbClr val="FF0000"/>
                </a:solidFill>
                <a:latin typeface="Arial Black" panose="020B0A04020102020204" pitchFamily="34" charset="0"/>
              </a:rPr>
              <a:t>THEREFORE</a:t>
            </a:r>
          </a:p>
          <a:p>
            <a:pPr eaLnBrk="0" fontAlgn="base" hangingPunct="0">
              <a:spcBef>
                <a:spcPct val="50000"/>
              </a:spcBef>
              <a:spcAft>
                <a:spcPct val="0"/>
              </a:spcAft>
              <a:buFontTx/>
              <a:buNone/>
            </a:pPr>
            <a:endParaRPr lang="en-US" altLang="en-US" dirty="0">
              <a:solidFill>
                <a:srgbClr val="4C202D"/>
              </a:solidFill>
              <a:latin typeface="Times" panose="02020603050405020304" pitchFamily="18" charset="0"/>
            </a:endParaRPr>
          </a:p>
        </p:txBody>
      </p:sp>
    </p:spTree>
    <p:extLst>
      <p:ext uri="{BB962C8B-B14F-4D97-AF65-F5344CB8AC3E}">
        <p14:creationId xmlns:p14="http://schemas.microsoft.com/office/powerpoint/2010/main" val="3634891004"/>
      </p:ext>
    </p:extLst>
  </p:cSld>
  <p:clrMapOvr>
    <a:masterClrMapping/>
  </p:clrMapOvr>
  <p:transition spd="med">
    <p:newsfla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3"/>
          <p:cNvSpPr txBox="1">
            <a:spLocks noChangeArrowheads="1"/>
          </p:cNvSpPr>
          <p:nvPr/>
        </p:nvSpPr>
        <p:spPr bwMode="auto">
          <a:xfrm>
            <a:off x="4876800" y="22860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0" fontAlgn="base" hangingPunct="0">
              <a:spcBef>
                <a:spcPct val="50000"/>
              </a:spcBef>
              <a:spcAft>
                <a:spcPct val="0"/>
              </a:spcAft>
              <a:buFontTx/>
              <a:buNone/>
            </a:pPr>
            <a:endParaRPr lang="th-TH" altLang="en-US" sz="2400">
              <a:solidFill>
                <a:srgbClr val="000000"/>
              </a:solidFill>
              <a:latin typeface="Times" panose="02020603050405020304" pitchFamily="18" charset="0"/>
            </a:endParaRPr>
          </a:p>
        </p:txBody>
      </p:sp>
      <p:sp>
        <p:nvSpPr>
          <p:cNvPr id="25603" name="Text Box 5"/>
          <p:cNvSpPr txBox="1">
            <a:spLocks noChangeArrowheads="1"/>
          </p:cNvSpPr>
          <p:nvPr/>
        </p:nvSpPr>
        <p:spPr bwMode="auto">
          <a:xfrm>
            <a:off x="2057400" y="3048000"/>
            <a:ext cx="7848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0" fontAlgn="base" hangingPunct="0">
              <a:spcBef>
                <a:spcPct val="50000"/>
              </a:spcBef>
              <a:spcAft>
                <a:spcPct val="0"/>
              </a:spcAft>
              <a:buFontTx/>
              <a:buNone/>
            </a:pPr>
            <a:r>
              <a:rPr lang="en-US" altLang="en-US" b="1" dirty="0">
                <a:solidFill>
                  <a:srgbClr val="000000"/>
                </a:solidFill>
                <a:latin typeface="Arial" panose="020B0604020202020204" pitchFamily="34" charset="0"/>
              </a:rPr>
              <a:t>Bob is handsome</a:t>
            </a:r>
            <a:r>
              <a:rPr lang="en-US" altLang="en-US" b="1" dirty="0">
                <a:solidFill>
                  <a:srgbClr val="FF0000"/>
                </a:solidFill>
                <a:latin typeface="Arial" panose="020B0604020202020204" pitchFamily="34" charset="0"/>
              </a:rPr>
              <a:t>; moreover, </a:t>
            </a:r>
            <a:r>
              <a:rPr lang="en-US" altLang="en-US" b="1" dirty="0">
                <a:solidFill>
                  <a:srgbClr val="000000"/>
                </a:solidFill>
                <a:latin typeface="Arial" panose="020B0604020202020204" pitchFamily="34" charset="0"/>
              </a:rPr>
              <a:t>he is rich</a:t>
            </a:r>
            <a:r>
              <a:rPr lang="en-US" altLang="en-US" b="1" i="1" dirty="0">
                <a:solidFill>
                  <a:srgbClr val="000000"/>
                </a:solidFill>
                <a:latin typeface="Arial" panose="020B0604020202020204" pitchFamily="34" charset="0"/>
              </a:rPr>
              <a:t>. </a:t>
            </a:r>
            <a:endParaRPr lang="en-US" altLang="en-US" i="1" dirty="0">
              <a:solidFill>
                <a:srgbClr val="000000"/>
              </a:solidFill>
              <a:latin typeface="Arial" panose="020B0604020202020204" pitchFamily="34" charset="0"/>
            </a:endParaRPr>
          </a:p>
        </p:txBody>
      </p:sp>
      <p:sp>
        <p:nvSpPr>
          <p:cNvPr id="25604" name="Text Box 8"/>
          <p:cNvSpPr txBox="1">
            <a:spLocks noChangeArrowheads="1"/>
          </p:cNvSpPr>
          <p:nvPr/>
        </p:nvSpPr>
        <p:spPr bwMode="auto">
          <a:xfrm>
            <a:off x="2667000" y="4191000"/>
            <a:ext cx="7467600"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0" fontAlgn="base" hangingPunct="0">
              <a:spcBef>
                <a:spcPct val="50000"/>
              </a:spcBef>
              <a:spcAft>
                <a:spcPct val="0"/>
              </a:spcAft>
              <a:buFontTx/>
              <a:buNone/>
            </a:pPr>
            <a:r>
              <a:rPr lang="en-US" altLang="en-US" sz="2800">
                <a:solidFill>
                  <a:srgbClr val="000000"/>
                </a:solidFill>
                <a:latin typeface="Arial" panose="020B0604020202020204" pitchFamily="34" charset="0"/>
              </a:rPr>
              <a:t>    Clause 1                                    Clause 2</a:t>
            </a:r>
          </a:p>
          <a:p>
            <a:pPr eaLnBrk="0" fontAlgn="base" hangingPunct="0">
              <a:spcBef>
                <a:spcPct val="50000"/>
              </a:spcBef>
              <a:spcAft>
                <a:spcPct val="0"/>
              </a:spcAft>
              <a:buFontTx/>
              <a:buNone/>
            </a:pPr>
            <a:r>
              <a:rPr lang="en-US" altLang="en-US" sz="2800">
                <a:solidFill>
                  <a:srgbClr val="000000"/>
                </a:solidFill>
                <a:latin typeface="Arial" panose="020B0604020202020204" pitchFamily="34" charset="0"/>
              </a:rPr>
              <a:t>Independent                               Independent</a:t>
            </a:r>
          </a:p>
        </p:txBody>
      </p:sp>
      <p:sp>
        <p:nvSpPr>
          <p:cNvPr id="25605" name="Rectangle 4"/>
          <p:cNvSpPr>
            <a:spLocks noGrp="1" noChangeArrowheads="1"/>
          </p:cNvSpPr>
          <p:nvPr>
            <p:ph type="title"/>
          </p:nvPr>
        </p:nvSpPr>
        <p:spPr>
          <a:xfrm>
            <a:off x="1825625" y="228600"/>
            <a:ext cx="8540750" cy="1752600"/>
          </a:xfrm>
          <a:ln>
            <a:solidFill>
              <a:srgbClr val="800000"/>
            </a:solidFill>
            <a:miter lim="800000"/>
            <a:headEnd/>
            <a:tailEnd/>
          </a:ln>
        </p:spPr>
        <p:txBody>
          <a:bodyPr/>
          <a:lstStyle/>
          <a:p>
            <a:pPr eaLnBrk="1" hangingPunct="1"/>
            <a:r>
              <a:rPr lang="en-US" altLang="en-US" sz="2600">
                <a:ea typeface="ＭＳ Ｐゴシック" panose="020B0600070205080204" pitchFamily="34" charset="-128"/>
              </a:rPr>
              <a:t/>
            </a:r>
            <a:br>
              <a:rPr lang="en-US" altLang="en-US" sz="2600">
                <a:ea typeface="ＭＳ Ｐゴシック" panose="020B0600070205080204" pitchFamily="34" charset="-128"/>
              </a:rPr>
            </a:br>
            <a:r>
              <a:rPr lang="en-US" altLang="en-US" sz="2600">
                <a:ea typeface="ＭＳ Ｐゴシック" panose="020B0600070205080204" pitchFamily="34" charset="-128"/>
              </a:rPr>
              <a:t/>
            </a:r>
            <a:br>
              <a:rPr lang="en-US" altLang="en-US" sz="2600">
                <a:ea typeface="ＭＳ Ｐゴシック" panose="020B0600070205080204" pitchFamily="34" charset="-128"/>
              </a:rPr>
            </a:br>
            <a:r>
              <a:rPr lang="en-US" altLang="en-US" sz="3600">
                <a:ea typeface="ＭＳ Ｐゴシック" panose="020B0600070205080204" pitchFamily="34" charset="-128"/>
              </a:rPr>
              <a:t>COMPOUND SENTENCE:</a:t>
            </a:r>
            <a:br>
              <a:rPr lang="en-US" altLang="en-US" sz="3600">
                <a:ea typeface="ＭＳ Ｐゴシック" panose="020B0600070205080204" pitchFamily="34" charset="-128"/>
              </a:rPr>
            </a:br>
            <a:r>
              <a:rPr lang="en-US" altLang="en-US" sz="2900" b="1" i="1">
                <a:ea typeface="ＭＳ Ｐゴシック" panose="020B0600070205080204" pitchFamily="34" charset="-128"/>
              </a:rPr>
              <a:t>CONJUNCTIVE ADVERBS</a:t>
            </a:r>
            <a:r>
              <a:rPr lang="en-US" altLang="en-US" sz="2900" b="1">
                <a:ea typeface="ＭＳ Ｐゴシック" panose="020B0600070205080204" pitchFamily="34" charset="-128"/>
              </a:rPr>
              <a:t/>
            </a:r>
            <a:br>
              <a:rPr lang="en-US" altLang="en-US" sz="2900" b="1">
                <a:ea typeface="ＭＳ Ｐゴシック" panose="020B0600070205080204" pitchFamily="34" charset="-128"/>
              </a:rPr>
            </a:br>
            <a:endParaRPr lang="en-US" altLang="en-US" sz="3600">
              <a:ea typeface="ＭＳ Ｐゴシック" panose="020B0600070205080204" pitchFamily="34" charset="-128"/>
            </a:endParaRPr>
          </a:p>
        </p:txBody>
      </p:sp>
      <p:sp>
        <p:nvSpPr>
          <p:cNvPr id="2" name="TextBox 1"/>
          <p:cNvSpPr txBox="1"/>
          <p:nvPr/>
        </p:nvSpPr>
        <p:spPr>
          <a:xfrm>
            <a:off x="1825626" y="2133600"/>
            <a:ext cx="8385175" cy="677108"/>
          </a:xfrm>
          <a:prstGeom prst="rect">
            <a:avLst/>
          </a:prstGeom>
          <a:noFill/>
        </p:spPr>
        <p:txBody>
          <a:bodyPr wrap="square" rtlCol="0">
            <a:spAutoFit/>
          </a:bodyPr>
          <a:lstStyle/>
          <a:p>
            <a:pPr algn="ctr" eaLnBrk="0" fontAlgn="base" hangingPunct="0">
              <a:spcBef>
                <a:spcPct val="0"/>
              </a:spcBef>
              <a:spcAft>
                <a:spcPct val="0"/>
              </a:spcAft>
            </a:pPr>
            <a:r>
              <a:rPr lang="en-US" sz="2000" b="1" dirty="0">
                <a:solidFill>
                  <a:srgbClr val="00B050"/>
                </a:solidFill>
              </a:rPr>
              <a:t>COMPOUND = IND + </a:t>
            </a:r>
            <a:r>
              <a:rPr lang="en-US" sz="2000" b="1" dirty="0">
                <a:solidFill>
                  <a:srgbClr val="00B050"/>
                </a:solidFill>
              </a:rPr>
              <a:t>SEMICOLON+ CA+ COMMA + IND</a:t>
            </a:r>
            <a:endParaRPr lang="en-US" sz="2000" b="1" dirty="0">
              <a:solidFill>
                <a:srgbClr val="00B050"/>
              </a:solidFill>
            </a:endParaRPr>
          </a:p>
          <a:p>
            <a:pPr algn="ctr" eaLnBrk="0" fontAlgn="base" hangingPunct="0">
              <a:spcBef>
                <a:spcPct val="0"/>
              </a:spcBef>
              <a:spcAft>
                <a:spcPct val="0"/>
              </a:spcAft>
            </a:pPr>
            <a:endParaRPr lang="en-US" dirty="0">
              <a:solidFill>
                <a:srgbClr val="000000"/>
              </a:solidFill>
            </a:endParaRPr>
          </a:p>
        </p:txBody>
      </p:sp>
    </p:spTree>
    <p:extLst>
      <p:ext uri="{BB962C8B-B14F-4D97-AF65-F5344CB8AC3E}">
        <p14:creationId xmlns:p14="http://schemas.microsoft.com/office/powerpoint/2010/main" val="36612622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905000" y="1981200"/>
            <a:ext cx="8305800" cy="3657600"/>
          </a:xfrm>
        </p:spPr>
        <p:txBody>
          <a:bodyPr/>
          <a:lstStyle/>
          <a:p>
            <a:pPr eaLnBrk="1" hangingPunct="1">
              <a:defRPr/>
            </a:pPr>
            <a:r>
              <a:rPr lang="en-US" sz="5500" b="1" dirty="0">
                <a:latin typeface="Tempus Sans ITC" pitchFamily="82" charset="0"/>
              </a:rPr>
              <a:t>Elements of a  </a:t>
            </a:r>
            <a:br>
              <a:rPr lang="en-US" sz="5500" b="1" dirty="0">
                <a:latin typeface="Tempus Sans ITC" pitchFamily="82" charset="0"/>
              </a:rPr>
            </a:br>
            <a:r>
              <a:rPr lang="en-US" sz="5500" b="1" dirty="0">
                <a:latin typeface="Tempus Sans ITC" pitchFamily="82" charset="0"/>
              </a:rPr>
              <a:t>  Short Story and Characterization</a:t>
            </a:r>
            <a:br>
              <a:rPr lang="en-US" sz="5500" b="1" dirty="0">
                <a:latin typeface="Tempus Sans ITC" pitchFamily="82" charset="0"/>
              </a:rPr>
            </a:br>
            <a:endParaRPr lang="en-US" sz="5500" b="1" dirty="0">
              <a:latin typeface="Tempus Sans ITC" pitchFamily="82" charset="0"/>
            </a:endParaRPr>
          </a:p>
        </p:txBody>
      </p:sp>
      <p:sp>
        <p:nvSpPr>
          <p:cNvPr id="2051" name="Rectangle 3"/>
          <p:cNvSpPr>
            <a:spLocks noGrp="1" noChangeArrowheads="1"/>
          </p:cNvSpPr>
          <p:nvPr>
            <p:ph type="subTitle" idx="1"/>
          </p:nvPr>
        </p:nvSpPr>
        <p:spPr>
          <a:xfrm>
            <a:off x="2895600" y="5257800"/>
            <a:ext cx="6032500" cy="1003300"/>
          </a:xfrm>
        </p:spPr>
        <p:txBody>
          <a:bodyPr/>
          <a:lstStyle/>
          <a:p>
            <a:pPr eaLnBrk="1" hangingPunct="1">
              <a:lnSpc>
                <a:spcPct val="90000"/>
              </a:lnSpc>
              <a:defRPr/>
            </a:pPr>
            <a:endParaRPr lang="en-US" dirty="0" smtClean="0">
              <a:solidFill>
                <a:srgbClr val="703DFF"/>
              </a:solidFill>
              <a:latin typeface="Tempus Sans ITC" pitchFamily="82" charset="0"/>
            </a:endParaRPr>
          </a:p>
        </p:txBody>
      </p:sp>
    </p:spTree>
    <p:extLst>
      <p:ext uri="{BB962C8B-B14F-4D97-AF65-F5344CB8AC3E}">
        <p14:creationId xmlns:p14="http://schemas.microsoft.com/office/powerpoint/2010/main" val="3213647768"/>
      </p:ext>
    </p:extLst>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2000"/>
                                        <p:tgtEl>
                                          <p:spTgt spid="2050"/>
                                        </p:tgtEl>
                                      </p:cBhvr>
                                    </p:animEffect>
                                    <p:anim calcmode="lin" valueType="num">
                                      <p:cBhvr>
                                        <p:cTn id="8" dur="2000" fill="hold"/>
                                        <p:tgtEl>
                                          <p:spTgt spid="2050"/>
                                        </p:tgtEl>
                                        <p:attrNameLst>
                                          <p:attrName>style.rotation</p:attrName>
                                        </p:attrNameLst>
                                      </p:cBhvr>
                                      <p:tavLst>
                                        <p:tav tm="0">
                                          <p:val>
                                            <p:fltVal val="720"/>
                                          </p:val>
                                        </p:tav>
                                        <p:tav tm="100000">
                                          <p:val>
                                            <p:fltVal val="0"/>
                                          </p:val>
                                        </p:tav>
                                      </p:tavLst>
                                    </p:anim>
                                    <p:anim calcmode="lin" valueType="num">
                                      <p:cBhvr>
                                        <p:cTn id="9" dur="2000" fill="hold"/>
                                        <p:tgtEl>
                                          <p:spTgt spid="2050"/>
                                        </p:tgtEl>
                                        <p:attrNameLst>
                                          <p:attrName>ppt_h</p:attrName>
                                        </p:attrNameLst>
                                      </p:cBhvr>
                                      <p:tavLst>
                                        <p:tav tm="0">
                                          <p:val>
                                            <p:fltVal val="0"/>
                                          </p:val>
                                        </p:tav>
                                        <p:tav tm="100000">
                                          <p:val>
                                            <p:strVal val="#ppt_h"/>
                                          </p:val>
                                        </p:tav>
                                      </p:tavLst>
                                    </p:anim>
                                    <p:anim calcmode="lin" valueType="num">
                                      <p:cBhvr>
                                        <p:cTn id="10" dur="2000" fill="hold"/>
                                        <p:tgtEl>
                                          <p:spTgt spid="2050"/>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828800" y="914400"/>
            <a:ext cx="7696200" cy="4495800"/>
          </a:xfrm>
          <a:solidFill>
            <a:schemeClr val="bg2"/>
          </a:solidFill>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 short story is a work of </a:t>
            </a: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hlinkClick r:id="rId2" action="ppaction://hlinkfile" tooltip="Fiction"/>
              </a:rPr>
              <a:t>fiction</a:t>
            </a: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that is usually written in </a:t>
            </a: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hlinkClick r:id="rId3" action="ppaction://hlinkfile" tooltip="Prose"/>
              </a:rPr>
              <a:t>prose</a:t>
            </a: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often in </a:t>
            </a: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hlinkClick r:id="rId4" action="ppaction://hlinkfile" tooltip="Narrative"/>
              </a:rPr>
              <a:t>narrative</a:t>
            </a: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format.</a:t>
            </a:r>
            <a:endParaRPr lang="es-E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5679407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z="3200">
                <a:latin typeface="Comic Sans MS" pitchFamily="66" charset="0"/>
              </a:rPr>
              <a:t>Definition of a Short Story</a:t>
            </a:r>
          </a:p>
        </p:txBody>
      </p:sp>
      <p:sp>
        <p:nvSpPr>
          <p:cNvPr id="28675" name="Rectangle 3"/>
          <p:cNvSpPr>
            <a:spLocks noGrp="1" noChangeArrowheads="1"/>
          </p:cNvSpPr>
          <p:nvPr>
            <p:ph type="body" sz="half" idx="1"/>
          </p:nvPr>
        </p:nvSpPr>
        <p:spPr/>
        <p:txBody>
          <a:bodyPr/>
          <a:lstStyle/>
          <a:p>
            <a:pPr eaLnBrk="1" hangingPunct="1">
              <a:buFontTx/>
              <a:buBlip>
                <a:blip r:embed="rId3"/>
              </a:buBlip>
            </a:pPr>
            <a:r>
              <a:rPr lang="en-US" sz="2000">
                <a:latin typeface="Comic Sans MS" pitchFamily="66" charset="0"/>
              </a:rPr>
              <a:t>Tells about a single event or experience </a:t>
            </a:r>
          </a:p>
          <a:p>
            <a:pPr eaLnBrk="1" hangingPunct="1">
              <a:buFontTx/>
              <a:buBlip>
                <a:blip r:embed="rId3"/>
              </a:buBlip>
            </a:pPr>
            <a:r>
              <a:rPr lang="en-US" sz="2000">
                <a:latin typeface="Comic Sans MS" pitchFamily="66" charset="0"/>
              </a:rPr>
              <a:t>Fictional (not true)</a:t>
            </a:r>
          </a:p>
          <a:p>
            <a:pPr eaLnBrk="1" hangingPunct="1">
              <a:buFontTx/>
              <a:buBlip>
                <a:blip r:embed="rId3"/>
              </a:buBlip>
            </a:pPr>
            <a:r>
              <a:rPr lang="en-US" sz="2000">
                <a:latin typeface="Comic Sans MS" pitchFamily="66" charset="0"/>
              </a:rPr>
              <a:t>500 to 15,000 words in length</a:t>
            </a:r>
          </a:p>
          <a:p>
            <a:pPr eaLnBrk="1" hangingPunct="1">
              <a:buFontTx/>
              <a:buBlip>
                <a:blip r:embed="rId3"/>
              </a:buBlip>
            </a:pPr>
            <a:r>
              <a:rPr lang="en-US" sz="2000">
                <a:latin typeface="Comic Sans MS" pitchFamily="66" charset="0"/>
              </a:rPr>
              <a:t>It has a beginning, middle, and end</a:t>
            </a:r>
          </a:p>
          <a:p>
            <a:pPr eaLnBrk="1" hangingPunct="1">
              <a:buFontTx/>
              <a:buBlip>
                <a:blip r:embed="rId3"/>
              </a:buBlip>
            </a:pPr>
            <a:r>
              <a:rPr lang="en-US" sz="2000">
                <a:latin typeface="Comic Sans MS" pitchFamily="66" charset="0"/>
              </a:rPr>
              <a:t>Creates an impression on the reader</a:t>
            </a:r>
          </a:p>
          <a:p>
            <a:pPr eaLnBrk="1" hangingPunct="1">
              <a:buFontTx/>
              <a:buNone/>
            </a:pPr>
            <a:endParaRPr lang="en-US" sz="2000">
              <a:latin typeface="Comic Sans MS" pitchFamily="66" charset="0"/>
            </a:endParaRPr>
          </a:p>
        </p:txBody>
      </p:sp>
      <p:sp>
        <p:nvSpPr>
          <p:cNvPr id="4100" name="Text Box 5"/>
          <p:cNvSpPr txBox="1">
            <a:spLocks noChangeArrowheads="1"/>
          </p:cNvSpPr>
          <p:nvPr/>
        </p:nvSpPr>
        <p:spPr bwMode="auto">
          <a:xfrm>
            <a:off x="2667000" y="1828800"/>
            <a:ext cx="3352800" cy="369332"/>
          </a:xfrm>
          <a:prstGeom prst="rect">
            <a:avLst/>
          </a:prstGeom>
          <a:noFill/>
          <a:ln w="9525">
            <a:noFill/>
            <a:miter lim="800000"/>
            <a:headEnd/>
            <a:tailEnd/>
          </a:ln>
        </p:spPr>
        <p:txBody>
          <a:bodyPr>
            <a:spAutoFit/>
          </a:bodyPr>
          <a:lstStyle/>
          <a:p>
            <a:pPr eaLnBrk="0" fontAlgn="base" hangingPunct="0">
              <a:spcBef>
                <a:spcPct val="0"/>
              </a:spcBef>
              <a:spcAft>
                <a:spcPct val="0"/>
              </a:spcAft>
            </a:pPr>
            <a:endParaRPr lang="en-GB">
              <a:solidFill>
                <a:srgbClr val="000000"/>
              </a:solidFill>
            </a:endParaRPr>
          </a:p>
        </p:txBody>
      </p:sp>
      <p:pic>
        <p:nvPicPr>
          <p:cNvPr id="4101" name="Picture 11" descr="ag00428_"/>
          <p:cNvPicPr>
            <a:picLocks noGrp="1" noChangeAspect="1" noChangeArrowheads="1" noCrop="1"/>
          </p:cNvPicPr>
          <p:nvPr>
            <p:ph type="media" sz="half" idx="2"/>
          </p:nvPr>
        </p:nvPicPr>
        <p:blipFill>
          <a:blip r:embed="rId4" cstate="print"/>
          <a:srcRect/>
          <a:stretch>
            <a:fillRect/>
          </a:stretch>
        </p:blipFill>
        <p:spPr>
          <a:xfrm>
            <a:off x="6477000" y="2327276"/>
            <a:ext cx="3733800" cy="2963863"/>
          </a:xfrm>
        </p:spPr>
      </p:pic>
    </p:spTree>
    <p:extLst>
      <p:ext uri="{BB962C8B-B14F-4D97-AF65-F5344CB8AC3E}">
        <p14:creationId xmlns:p14="http://schemas.microsoft.com/office/powerpoint/2010/main" val="2912084550"/>
      </p:ext>
    </p:extLst>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8674">
                                            <p:txEl>
                                              <p:pRg st="0" end="0"/>
                                            </p:txEl>
                                          </p:spTgt>
                                        </p:tgtEl>
                                        <p:attrNameLst>
                                          <p:attrName>style.visibility</p:attrName>
                                        </p:attrNameLst>
                                      </p:cBhvr>
                                      <p:to>
                                        <p:strVal val="visible"/>
                                      </p:to>
                                    </p:set>
                                    <p:animEffect transition="in" filter="dissolve">
                                      <p:cBhvr>
                                        <p:cTn id="7" dur="500"/>
                                        <p:tgtEl>
                                          <p:spTgt spid="2867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grpId="0" nodeType="clickEffect">
                                  <p:stCondLst>
                                    <p:cond delay="0"/>
                                  </p:stCondLst>
                                  <p:childTnLst>
                                    <p:set>
                                      <p:cBhvr>
                                        <p:cTn id="11" dur="1" fill="hold">
                                          <p:stCondLst>
                                            <p:cond delay="0"/>
                                          </p:stCondLst>
                                        </p:cTn>
                                        <p:tgtEl>
                                          <p:spTgt spid="28675">
                                            <p:txEl>
                                              <p:pRg st="0" end="0"/>
                                            </p:txEl>
                                          </p:spTgt>
                                        </p:tgtEl>
                                        <p:attrNameLst>
                                          <p:attrName>style.visibility</p:attrName>
                                        </p:attrNameLst>
                                      </p:cBhvr>
                                      <p:to>
                                        <p:strVal val="visible"/>
                                      </p:to>
                                    </p:set>
                                    <p:anim calcmode="lin" valueType="num">
                                      <p:cBhvr additive="base">
                                        <p:cTn id="12" dur="5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867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1" fill="hold" grpId="0" nodeType="clickEffect">
                                  <p:stCondLst>
                                    <p:cond delay="0"/>
                                  </p:stCondLst>
                                  <p:childTnLst>
                                    <p:set>
                                      <p:cBhvr>
                                        <p:cTn id="17" dur="1" fill="hold">
                                          <p:stCondLst>
                                            <p:cond delay="0"/>
                                          </p:stCondLst>
                                        </p:cTn>
                                        <p:tgtEl>
                                          <p:spTgt spid="28675">
                                            <p:txEl>
                                              <p:pRg st="1" end="1"/>
                                            </p:txEl>
                                          </p:spTgt>
                                        </p:tgtEl>
                                        <p:attrNameLst>
                                          <p:attrName>style.visibility</p:attrName>
                                        </p:attrNameLst>
                                      </p:cBhvr>
                                      <p:to>
                                        <p:strVal val="visible"/>
                                      </p:to>
                                    </p:set>
                                    <p:anim calcmode="lin" valueType="num">
                                      <p:cBhvr additive="base">
                                        <p:cTn id="18" dur="500" fill="hold"/>
                                        <p:tgtEl>
                                          <p:spTgt spid="2867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8675">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1" fill="hold" grpId="0" nodeType="clickEffect">
                                  <p:stCondLst>
                                    <p:cond delay="0"/>
                                  </p:stCondLst>
                                  <p:childTnLst>
                                    <p:set>
                                      <p:cBhvr>
                                        <p:cTn id="23" dur="1" fill="hold">
                                          <p:stCondLst>
                                            <p:cond delay="0"/>
                                          </p:stCondLst>
                                        </p:cTn>
                                        <p:tgtEl>
                                          <p:spTgt spid="28675">
                                            <p:txEl>
                                              <p:pRg st="2" end="2"/>
                                            </p:txEl>
                                          </p:spTgt>
                                        </p:tgtEl>
                                        <p:attrNameLst>
                                          <p:attrName>style.visibility</p:attrName>
                                        </p:attrNameLst>
                                      </p:cBhvr>
                                      <p:to>
                                        <p:strVal val="visible"/>
                                      </p:to>
                                    </p:set>
                                    <p:anim calcmode="lin" valueType="num">
                                      <p:cBhvr additive="base">
                                        <p:cTn id="24" dur="500" fill="hold"/>
                                        <p:tgtEl>
                                          <p:spTgt spid="28675">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8675">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1" fill="hold" grpId="0" nodeType="clickEffect">
                                  <p:stCondLst>
                                    <p:cond delay="0"/>
                                  </p:stCondLst>
                                  <p:childTnLst>
                                    <p:set>
                                      <p:cBhvr>
                                        <p:cTn id="29" dur="1" fill="hold">
                                          <p:stCondLst>
                                            <p:cond delay="0"/>
                                          </p:stCondLst>
                                        </p:cTn>
                                        <p:tgtEl>
                                          <p:spTgt spid="28675">
                                            <p:txEl>
                                              <p:pRg st="3" end="3"/>
                                            </p:txEl>
                                          </p:spTgt>
                                        </p:tgtEl>
                                        <p:attrNameLst>
                                          <p:attrName>style.visibility</p:attrName>
                                        </p:attrNameLst>
                                      </p:cBhvr>
                                      <p:to>
                                        <p:strVal val="visible"/>
                                      </p:to>
                                    </p:set>
                                    <p:anim calcmode="lin" valueType="num">
                                      <p:cBhvr additive="base">
                                        <p:cTn id="30" dur="500" fill="hold"/>
                                        <p:tgtEl>
                                          <p:spTgt spid="28675">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28675">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1" fill="hold" grpId="0" nodeType="clickEffect">
                                  <p:stCondLst>
                                    <p:cond delay="0"/>
                                  </p:stCondLst>
                                  <p:childTnLst>
                                    <p:set>
                                      <p:cBhvr>
                                        <p:cTn id="35" dur="1" fill="hold">
                                          <p:stCondLst>
                                            <p:cond delay="0"/>
                                          </p:stCondLst>
                                        </p:cTn>
                                        <p:tgtEl>
                                          <p:spTgt spid="28675">
                                            <p:txEl>
                                              <p:pRg st="4" end="4"/>
                                            </p:txEl>
                                          </p:spTgt>
                                        </p:tgtEl>
                                        <p:attrNameLst>
                                          <p:attrName>style.visibility</p:attrName>
                                        </p:attrNameLst>
                                      </p:cBhvr>
                                      <p:to>
                                        <p:strVal val="visible"/>
                                      </p:to>
                                    </p:set>
                                    <p:anim calcmode="lin" valueType="num">
                                      <p:cBhvr additive="base">
                                        <p:cTn id="36" dur="500" fill="hold"/>
                                        <p:tgtEl>
                                          <p:spTgt spid="28675">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28675">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build="p" autoUpdateAnimBg="0"/>
      <p:bldP spid="28675"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2209800" y="1981200"/>
            <a:ext cx="7696200" cy="3886200"/>
          </a:xfrm>
        </p:spPr>
        <p:txBody>
          <a:bodyPr/>
          <a:lstStyle/>
          <a:p>
            <a:pPr eaLnBrk="1" hangingPunct="1">
              <a:buFontTx/>
              <a:buNone/>
            </a:pPr>
            <a:r>
              <a:rPr lang="en-US" b="1" dirty="0" smtClean="0">
                <a:latin typeface="Tempus Sans ITC" pitchFamily="82" charset="0"/>
              </a:rPr>
              <a:t>Short stories often contain structural and </a:t>
            </a:r>
          </a:p>
          <a:p>
            <a:pPr eaLnBrk="1" hangingPunct="1">
              <a:buFontTx/>
              <a:buNone/>
            </a:pPr>
            <a:r>
              <a:rPr lang="en-US" b="1" dirty="0" smtClean="0">
                <a:latin typeface="Tempus Sans ITC" pitchFamily="82" charset="0"/>
              </a:rPr>
              <a:t>character elements that should be familiar </a:t>
            </a:r>
          </a:p>
          <a:p>
            <a:pPr eaLnBrk="1" hangingPunct="1">
              <a:buFontTx/>
              <a:buNone/>
            </a:pPr>
            <a:r>
              <a:rPr lang="en-US" b="1" dirty="0" smtClean="0">
                <a:latin typeface="Tempus Sans ITC" pitchFamily="82" charset="0"/>
              </a:rPr>
              <a:t>to you. </a:t>
            </a:r>
          </a:p>
          <a:p>
            <a:pPr eaLnBrk="1" hangingPunct="1">
              <a:buFontTx/>
              <a:buNone/>
            </a:pPr>
            <a:r>
              <a:rPr lang="en-US" b="1" dirty="0" smtClean="0">
                <a:latin typeface="Tempus Sans ITC" pitchFamily="82" charset="0"/>
              </a:rPr>
              <a:t>These elements can be used as guides to </a:t>
            </a:r>
          </a:p>
          <a:p>
            <a:pPr eaLnBrk="1" hangingPunct="1">
              <a:buFontTx/>
              <a:buNone/>
            </a:pPr>
            <a:r>
              <a:rPr lang="en-US" b="1" dirty="0" smtClean="0">
                <a:latin typeface="Tempus Sans ITC" pitchFamily="82" charset="0"/>
              </a:rPr>
              <a:t>help  you think about the actions, themes, </a:t>
            </a:r>
          </a:p>
          <a:p>
            <a:pPr eaLnBrk="1" hangingPunct="1">
              <a:buFontTx/>
              <a:buNone/>
            </a:pPr>
            <a:r>
              <a:rPr lang="en-US" b="1" dirty="0" smtClean="0">
                <a:latin typeface="Tempus Sans ITC" pitchFamily="82" charset="0"/>
              </a:rPr>
              <a:t>and contexts of the story. </a:t>
            </a:r>
          </a:p>
        </p:txBody>
      </p:sp>
      <p:sp>
        <p:nvSpPr>
          <p:cNvPr id="4" name="3 Rectángulo"/>
          <p:cNvSpPr/>
          <p:nvPr/>
        </p:nvSpPr>
        <p:spPr>
          <a:xfrm>
            <a:off x="3124200" y="685800"/>
            <a:ext cx="5105400" cy="923330"/>
          </a:xfrm>
          <a:prstGeom prst="rect">
            <a:avLst/>
          </a:prstGeom>
          <a:noFill/>
        </p:spPr>
        <p:txBody>
          <a:bodyPr wrap="square" lIns="91440" tIns="45720" rIns="91440" bIns="45720">
            <a:spAutoFit/>
          </a:bodyPr>
          <a:lstStyle/>
          <a:p>
            <a:pPr algn="ctr" eaLnBrk="0" fontAlgn="base" hangingPunct="0">
              <a:spcBef>
                <a:spcPct val="0"/>
              </a:spcBef>
              <a:spcAft>
                <a:spcPct val="0"/>
              </a:spcAft>
            </a:pPr>
            <a:r>
              <a:rPr lang="en-US" sz="5400" b="1" u="sng" dirty="0">
                <a:ln w="24500" cmpd="dbl">
                  <a:solidFill>
                    <a:srgbClr val="000000">
                      <a:shade val="85000"/>
                      <a:satMod val="155000"/>
                    </a:srgbClr>
                  </a:solidFill>
                  <a:prstDash val="solid"/>
                  <a:miter lim="800000"/>
                </a:ln>
                <a:gradFill>
                  <a:gsLst>
                    <a:gs pos="10000">
                      <a:srgbClr val="000000">
                        <a:tint val="10000"/>
                        <a:satMod val="155000"/>
                      </a:srgbClr>
                    </a:gs>
                    <a:gs pos="60000">
                      <a:srgbClr val="000000">
                        <a:tint val="30000"/>
                        <a:satMod val="155000"/>
                      </a:srgbClr>
                    </a:gs>
                    <a:gs pos="100000">
                      <a:srgbClr val="000000">
                        <a:tint val="73000"/>
                        <a:satMod val="155000"/>
                      </a:srgbClr>
                    </a:gs>
                  </a:gsLst>
                  <a:lin ang="5400000"/>
                </a:gradFill>
                <a:effectLst>
                  <a:outerShdw blurRad="38100" dist="38100" dir="7020000" algn="tl">
                    <a:srgbClr val="000000">
                      <a:alpha val="35000"/>
                    </a:srgbClr>
                  </a:outerShdw>
                </a:effectLst>
                <a:latin typeface="Tempus Sans ITC" pitchFamily="82" charset="0"/>
              </a:rPr>
              <a:t>OVERVIEW</a:t>
            </a:r>
            <a:endParaRPr lang="es-ES" sz="5400" b="1" dirty="0">
              <a:ln w="24500" cmpd="dbl">
                <a:solidFill>
                  <a:srgbClr val="000000">
                    <a:shade val="85000"/>
                    <a:satMod val="155000"/>
                  </a:srgbClr>
                </a:solidFill>
                <a:prstDash val="solid"/>
                <a:miter lim="800000"/>
              </a:ln>
              <a:gradFill>
                <a:gsLst>
                  <a:gs pos="10000">
                    <a:srgbClr val="000000">
                      <a:tint val="10000"/>
                      <a:satMod val="155000"/>
                    </a:srgbClr>
                  </a:gs>
                  <a:gs pos="60000">
                    <a:srgbClr val="000000">
                      <a:tint val="30000"/>
                      <a:satMod val="155000"/>
                    </a:srgbClr>
                  </a:gs>
                  <a:gs pos="100000">
                    <a:srgbClr val="000000">
                      <a:tint val="73000"/>
                      <a:satMod val="155000"/>
                    </a:srgbClr>
                  </a:gs>
                </a:gsLst>
                <a:lin ang="5400000"/>
              </a:gradFill>
              <a:effectLst>
                <a:outerShdw blurRad="38100" dist="38100" dir="7020000" algn="tl">
                  <a:srgbClr val="000000">
                    <a:alpha val="35000"/>
                  </a:srgbClr>
                </a:outerShdw>
              </a:effectLst>
            </a:endParaRPr>
          </a:p>
        </p:txBody>
      </p:sp>
    </p:spTree>
    <p:extLst>
      <p:ext uri="{BB962C8B-B14F-4D97-AF65-F5344CB8AC3E}">
        <p14:creationId xmlns:p14="http://schemas.microsoft.com/office/powerpoint/2010/main" val="3501203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randombar(horizontal)">
                                      <p:cBhvr>
                                        <p:cTn id="7" dur="500"/>
                                        <p:tgtEl>
                                          <p:spTgt spid="317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Effect transition="in" filter="randombar(horizontal)">
                                      <p:cBhvr>
                                        <p:cTn id="12" dur="500"/>
                                        <p:tgtEl>
                                          <p:spTgt spid="317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1747">
                                            <p:txEl>
                                              <p:pRg st="2" end="2"/>
                                            </p:txEl>
                                          </p:spTgt>
                                        </p:tgtEl>
                                        <p:attrNameLst>
                                          <p:attrName>style.visibility</p:attrName>
                                        </p:attrNameLst>
                                      </p:cBhvr>
                                      <p:to>
                                        <p:strVal val="visible"/>
                                      </p:to>
                                    </p:set>
                                    <p:animEffect transition="in" filter="randombar(horizontal)">
                                      <p:cBhvr>
                                        <p:cTn id="17" dur="500"/>
                                        <p:tgtEl>
                                          <p:spTgt spid="317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22" name="Rectangle 6"/>
          <p:cNvSpPr>
            <a:spLocks noGrp="1" noChangeArrowheads="1"/>
          </p:cNvSpPr>
          <p:nvPr>
            <p:ph sz="half" idx="1"/>
          </p:nvPr>
        </p:nvSpPr>
        <p:spPr>
          <a:xfrm>
            <a:off x="2209800" y="1447800"/>
            <a:ext cx="3771900" cy="4191000"/>
          </a:xfrm>
        </p:spPr>
        <p:txBody>
          <a:bodyPr/>
          <a:lstStyle/>
          <a:p>
            <a:pPr eaLnBrk="1" hangingPunct="1"/>
            <a:r>
              <a:rPr lang="en-US" sz="3600">
                <a:latin typeface="Tempus Sans ITC" pitchFamily="82" charset="0"/>
              </a:rPr>
              <a:t>Theme</a:t>
            </a:r>
          </a:p>
          <a:p>
            <a:pPr eaLnBrk="1" hangingPunct="1"/>
            <a:endParaRPr lang="en-US" sz="1200">
              <a:latin typeface="Tempus Sans ITC" pitchFamily="82" charset="0"/>
            </a:endParaRPr>
          </a:p>
          <a:p>
            <a:pPr eaLnBrk="1" hangingPunct="1"/>
            <a:r>
              <a:rPr lang="en-US" sz="3600">
                <a:latin typeface="Tempus Sans ITC" pitchFamily="82" charset="0"/>
              </a:rPr>
              <a:t>Setting</a:t>
            </a:r>
          </a:p>
          <a:p>
            <a:pPr eaLnBrk="1" hangingPunct="1"/>
            <a:endParaRPr lang="en-US" sz="1200">
              <a:latin typeface="Tempus Sans ITC" pitchFamily="82" charset="0"/>
            </a:endParaRPr>
          </a:p>
          <a:p>
            <a:pPr eaLnBrk="1" hangingPunct="1"/>
            <a:r>
              <a:rPr lang="en-US" sz="3600">
                <a:latin typeface="Tempus Sans ITC" pitchFamily="82" charset="0"/>
              </a:rPr>
              <a:t>Characters</a:t>
            </a:r>
          </a:p>
          <a:p>
            <a:pPr eaLnBrk="1" hangingPunct="1"/>
            <a:endParaRPr lang="en-US" sz="1200">
              <a:latin typeface="Tempus Sans ITC" pitchFamily="82" charset="0"/>
            </a:endParaRPr>
          </a:p>
          <a:p>
            <a:pPr eaLnBrk="1" hangingPunct="1"/>
            <a:r>
              <a:rPr lang="en-US" sz="3600">
                <a:latin typeface="Tempus Sans ITC" pitchFamily="82" charset="0"/>
              </a:rPr>
              <a:t>Point of view</a:t>
            </a:r>
          </a:p>
          <a:p>
            <a:pPr eaLnBrk="1" hangingPunct="1">
              <a:buFontTx/>
              <a:buNone/>
            </a:pPr>
            <a:endParaRPr lang="en-US" sz="1400">
              <a:latin typeface="Tempus Sans ITC" pitchFamily="82" charset="0"/>
            </a:endParaRPr>
          </a:p>
          <a:p>
            <a:pPr eaLnBrk="1" hangingPunct="1"/>
            <a:r>
              <a:rPr lang="en-US" sz="3600">
                <a:latin typeface="Tempus Sans ITC" pitchFamily="82" charset="0"/>
              </a:rPr>
              <a:t>Characterization</a:t>
            </a:r>
          </a:p>
        </p:txBody>
      </p:sp>
      <p:sp>
        <p:nvSpPr>
          <p:cNvPr id="9223" name="Rectangle 7"/>
          <p:cNvSpPr>
            <a:spLocks noGrp="1" noChangeArrowheads="1"/>
          </p:cNvSpPr>
          <p:nvPr>
            <p:ph sz="half" idx="2"/>
          </p:nvPr>
        </p:nvSpPr>
        <p:spPr>
          <a:xfrm>
            <a:off x="5410200" y="1371600"/>
            <a:ext cx="5257800" cy="4876800"/>
          </a:xfrm>
        </p:spPr>
        <p:txBody>
          <a:bodyPr/>
          <a:lstStyle/>
          <a:p>
            <a:pPr eaLnBrk="1" hangingPunct="1"/>
            <a:r>
              <a:rPr lang="en-US" sz="3600">
                <a:latin typeface="Tempus Sans ITC" pitchFamily="82" charset="0"/>
              </a:rPr>
              <a:t>Plot</a:t>
            </a:r>
          </a:p>
          <a:p>
            <a:pPr eaLnBrk="1" hangingPunct="1">
              <a:buFontTx/>
              <a:buNone/>
            </a:pPr>
            <a:r>
              <a:rPr lang="en-US" sz="3600">
                <a:latin typeface="Tempus Sans ITC" pitchFamily="82" charset="0"/>
              </a:rPr>
              <a:t> - exposition statement</a:t>
            </a:r>
          </a:p>
          <a:p>
            <a:pPr eaLnBrk="1" hangingPunct="1">
              <a:buFontTx/>
              <a:buNone/>
            </a:pPr>
            <a:r>
              <a:rPr lang="en-US" sz="3600">
                <a:latin typeface="Tempus Sans ITC" pitchFamily="82" charset="0"/>
              </a:rPr>
              <a:t>    - rising action</a:t>
            </a:r>
          </a:p>
          <a:p>
            <a:pPr eaLnBrk="1" hangingPunct="1">
              <a:buFontTx/>
              <a:buNone/>
            </a:pPr>
            <a:r>
              <a:rPr lang="en-US" sz="3600">
                <a:latin typeface="Tempus Sans ITC" pitchFamily="82" charset="0"/>
              </a:rPr>
              <a:t>       - conflict</a:t>
            </a:r>
          </a:p>
          <a:p>
            <a:pPr eaLnBrk="1" hangingPunct="1">
              <a:buFontTx/>
              <a:buNone/>
            </a:pPr>
            <a:r>
              <a:rPr lang="en-US" sz="3600">
                <a:latin typeface="Tempus Sans ITC" pitchFamily="82" charset="0"/>
              </a:rPr>
              <a:t>           - climax</a:t>
            </a:r>
          </a:p>
          <a:p>
            <a:pPr eaLnBrk="1" hangingPunct="1">
              <a:buFontTx/>
              <a:buNone/>
            </a:pPr>
            <a:r>
              <a:rPr lang="en-US" sz="3600">
                <a:latin typeface="Tempus Sans ITC" pitchFamily="82" charset="0"/>
              </a:rPr>
              <a:t>             - falling action</a:t>
            </a:r>
          </a:p>
          <a:p>
            <a:pPr eaLnBrk="1" hangingPunct="1">
              <a:buFontTx/>
              <a:buNone/>
            </a:pPr>
            <a:r>
              <a:rPr lang="en-US" sz="3600">
                <a:latin typeface="Tempus Sans ITC" pitchFamily="82" charset="0"/>
              </a:rPr>
              <a:t>                 - resolution</a:t>
            </a:r>
          </a:p>
          <a:p>
            <a:pPr eaLnBrk="1" hangingPunct="1">
              <a:buFontTx/>
              <a:buNone/>
            </a:pPr>
            <a:endParaRPr lang="en-US" sz="3600">
              <a:latin typeface="Tempus Sans ITC" pitchFamily="82" charset="0"/>
            </a:endParaRPr>
          </a:p>
        </p:txBody>
      </p:sp>
      <p:sp>
        <p:nvSpPr>
          <p:cNvPr id="9224" name="WordArt 8"/>
          <p:cNvSpPr>
            <a:spLocks noChangeArrowheads="1" noChangeShapeType="1" noTextEdit="1"/>
          </p:cNvSpPr>
          <p:nvPr/>
        </p:nvSpPr>
        <p:spPr bwMode="auto">
          <a:xfrm>
            <a:off x="2438400" y="457200"/>
            <a:ext cx="6553200" cy="990600"/>
          </a:xfrm>
          <a:prstGeom prst="rect">
            <a:avLst/>
          </a:prstGeom>
        </p:spPr>
        <p:txBody>
          <a:bodyPr wrap="none" fromWordArt="1">
            <a:prstTxWarp prst="textPlain">
              <a:avLst>
                <a:gd name="adj" fmla="val 50509"/>
              </a:avLst>
            </a:prstTxWarp>
          </a:bodyPr>
          <a:lstStyle/>
          <a:p>
            <a:pPr algn="ctr" eaLnBrk="0" fontAlgn="base" hangingPunct="0">
              <a:spcBef>
                <a:spcPct val="0"/>
              </a:spcBef>
              <a:spcAft>
                <a:spcPct val="0"/>
              </a:spcAft>
            </a:pPr>
            <a:r>
              <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Elements of a Short Story</a:t>
            </a:r>
            <a:endParaRPr lang="es-E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endParaRPr>
          </a:p>
        </p:txBody>
      </p:sp>
    </p:spTree>
    <p:extLst>
      <p:ext uri="{BB962C8B-B14F-4D97-AF65-F5344CB8AC3E}">
        <p14:creationId xmlns:p14="http://schemas.microsoft.com/office/powerpoint/2010/main" val="148930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0" fill="hold" grpId="0" nodeType="clickEffect">
                                  <p:stCondLst>
                                    <p:cond delay="0"/>
                                  </p:stCondLst>
                                  <p:childTnLst>
                                    <p:set>
                                      <p:cBhvr>
                                        <p:cTn id="6" dur="1" fill="hold">
                                          <p:stCondLst>
                                            <p:cond delay="499"/>
                                          </p:stCondLst>
                                        </p:cTn>
                                        <p:tgtEl>
                                          <p:spTgt spid="92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9222">
                                            <p:txEl>
                                              <p:pRg st="0" end="0"/>
                                            </p:txEl>
                                          </p:spTgt>
                                        </p:tgtEl>
                                        <p:attrNameLst>
                                          <p:attrName>style.visibility</p:attrName>
                                        </p:attrNameLst>
                                      </p:cBhvr>
                                      <p:to>
                                        <p:strVal val="visible"/>
                                      </p:to>
                                    </p:set>
                                    <p:animEffect transition="in" filter="dissolve">
                                      <p:cBhvr>
                                        <p:cTn id="11" dur="500"/>
                                        <p:tgtEl>
                                          <p:spTgt spid="922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9222">
                                            <p:txEl>
                                              <p:pRg st="2" end="2"/>
                                            </p:txEl>
                                          </p:spTgt>
                                        </p:tgtEl>
                                        <p:attrNameLst>
                                          <p:attrName>style.visibility</p:attrName>
                                        </p:attrNameLst>
                                      </p:cBhvr>
                                      <p:to>
                                        <p:strVal val="visible"/>
                                      </p:to>
                                    </p:set>
                                    <p:animEffect transition="in" filter="dissolve">
                                      <p:cBhvr>
                                        <p:cTn id="16" dur="500"/>
                                        <p:tgtEl>
                                          <p:spTgt spid="922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9222">
                                            <p:txEl>
                                              <p:pRg st="4" end="4"/>
                                            </p:txEl>
                                          </p:spTgt>
                                        </p:tgtEl>
                                        <p:attrNameLst>
                                          <p:attrName>style.visibility</p:attrName>
                                        </p:attrNameLst>
                                      </p:cBhvr>
                                      <p:to>
                                        <p:strVal val="visible"/>
                                      </p:to>
                                    </p:set>
                                    <p:animEffect transition="in" filter="dissolve">
                                      <p:cBhvr>
                                        <p:cTn id="21" dur="500"/>
                                        <p:tgtEl>
                                          <p:spTgt spid="9222">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9222">
                                            <p:txEl>
                                              <p:pRg st="6" end="6"/>
                                            </p:txEl>
                                          </p:spTgt>
                                        </p:tgtEl>
                                        <p:attrNameLst>
                                          <p:attrName>style.visibility</p:attrName>
                                        </p:attrNameLst>
                                      </p:cBhvr>
                                      <p:to>
                                        <p:strVal val="visible"/>
                                      </p:to>
                                    </p:set>
                                    <p:animEffect transition="in" filter="dissolve">
                                      <p:cBhvr>
                                        <p:cTn id="26" dur="500"/>
                                        <p:tgtEl>
                                          <p:spTgt spid="9222">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9222">
                                            <p:txEl>
                                              <p:pRg st="8" end="8"/>
                                            </p:txEl>
                                          </p:spTgt>
                                        </p:tgtEl>
                                        <p:attrNameLst>
                                          <p:attrName>style.visibility</p:attrName>
                                        </p:attrNameLst>
                                      </p:cBhvr>
                                      <p:to>
                                        <p:strVal val="visible"/>
                                      </p:to>
                                    </p:set>
                                    <p:animEffect transition="in" filter="dissolve">
                                      <p:cBhvr>
                                        <p:cTn id="31" dur="500"/>
                                        <p:tgtEl>
                                          <p:spTgt spid="9222">
                                            <p:txEl>
                                              <p:pRg st="8" end="8"/>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9223">
                                            <p:txEl>
                                              <p:pRg st="0" end="0"/>
                                            </p:txEl>
                                          </p:spTgt>
                                        </p:tgtEl>
                                        <p:attrNameLst>
                                          <p:attrName>style.visibility</p:attrName>
                                        </p:attrNameLst>
                                      </p:cBhvr>
                                      <p:to>
                                        <p:strVal val="visible"/>
                                      </p:to>
                                    </p:set>
                                    <p:animEffect transition="in" filter="dissolve">
                                      <p:cBhvr>
                                        <p:cTn id="36" dur="500"/>
                                        <p:tgtEl>
                                          <p:spTgt spid="9223">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9223">
                                            <p:txEl>
                                              <p:pRg st="1" end="1"/>
                                            </p:txEl>
                                          </p:spTgt>
                                        </p:tgtEl>
                                        <p:attrNameLst>
                                          <p:attrName>style.visibility</p:attrName>
                                        </p:attrNameLst>
                                      </p:cBhvr>
                                      <p:to>
                                        <p:strVal val="visible"/>
                                      </p:to>
                                    </p:set>
                                    <p:animEffect transition="in" filter="dissolve">
                                      <p:cBhvr>
                                        <p:cTn id="41" dur="500"/>
                                        <p:tgtEl>
                                          <p:spTgt spid="9223">
                                            <p:txEl>
                                              <p:pRg st="1" end="1"/>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9223">
                                            <p:txEl>
                                              <p:pRg st="2" end="2"/>
                                            </p:txEl>
                                          </p:spTgt>
                                        </p:tgtEl>
                                        <p:attrNameLst>
                                          <p:attrName>style.visibility</p:attrName>
                                        </p:attrNameLst>
                                      </p:cBhvr>
                                      <p:to>
                                        <p:strVal val="visible"/>
                                      </p:to>
                                    </p:set>
                                    <p:animEffect transition="in" filter="dissolve">
                                      <p:cBhvr>
                                        <p:cTn id="46" dur="500"/>
                                        <p:tgtEl>
                                          <p:spTgt spid="9223">
                                            <p:txEl>
                                              <p:pRg st="2" end="2"/>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9" presetClass="entr" presetSubtype="0" fill="hold" grpId="0" nodeType="clickEffect">
                                  <p:stCondLst>
                                    <p:cond delay="0"/>
                                  </p:stCondLst>
                                  <p:childTnLst>
                                    <p:set>
                                      <p:cBhvr>
                                        <p:cTn id="50" dur="1" fill="hold">
                                          <p:stCondLst>
                                            <p:cond delay="0"/>
                                          </p:stCondLst>
                                        </p:cTn>
                                        <p:tgtEl>
                                          <p:spTgt spid="9223">
                                            <p:txEl>
                                              <p:pRg st="3" end="3"/>
                                            </p:txEl>
                                          </p:spTgt>
                                        </p:tgtEl>
                                        <p:attrNameLst>
                                          <p:attrName>style.visibility</p:attrName>
                                        </p:attrNameLst>
                                      </p:cBhvr>
                                      <p:to>
                                        <p:strVal val="visible"/>
                                      </p:to>
                                    </p:set>
                                    <p:animEffect transition="in" filter="dissolve">
                                      <p:cBhvr>
                                        <p:cTn id="51" dur="500"/>
                                        <p:tgtEl>
                                          <p:spTgt spid="9223">
                                            <p:txEl>
                                              <p:pRg st="3" end="3"/>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9" presetClass="entr" presetSubtype="0" fill="hold" grpId="0" nodeType="clickEffect">
                                  <p:stCondLst>
                                    <p:cond delay="0"/>
                                  </p:stCondLst>
                                  <p:childTnLst>
                                    <p:set>
                                      <p:cBhvr>
                                        <p:cTn id="55" dur="1" fill="hold">
                                          <p:stCondLst>
                                            <p:cond delay="0"/>
                                          </p:stCondLst>
                                        </p:cTn>
                                        <p:tgtEl>
                                          <p:spTgt spid="9223">
                                            <p:txEl>
                                              <p:pRg st="4" end="4"/>
                                            </p:txEl>
                                          </p:spTgt>
                                        </p:tgtEl>
                                        <p:attrNameLst>
                                          <p:attrName>style.visibility</p:attrName>
                                        </p:attrNameLst>
                                      </p:cBhvr>
                                      <p:to>
                                        <p:strVal val="visible"/>
                                      </p:to>
                                    </p:set>
                                    <p:animEffect transition="in" filter="dissolve">
                                      <p:cBhvr>
                                        <p:cTn id="56" dur="500"/>
                                        <p:tgtEl>
                                          <p:spTgt spid="9223">
                                            <p:txEl>
                                              <p:pRg st="4" end="4"/>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9" presetClass="entr" presetSubtype="0" fill="hold" grpId="0" nodeType="clickEffect">
                                  <p:stCondLst>
                                    <p:cond delay="0"/>
                                  </p:stCondLst>
                                  <p:childTnLst>
                                    <p:set>
                                      <p:cBhvr>
                                        <p:cTn id="60" dur="1" fill="hold">
                                          <p:stCondLst>
                                            <p:cond delay="0"/>
                                          </p:stCondLst>
                                        </p:cTn>
                                        <p:tgtEl>
                                          <p:spTgt spid="9223">
                                            <p:txEl>
                                              <p:pRg st="5" end="5"/>
                                            </p:txEl>
                                          </p:spTgt>
                                        </p:tgtEl>
                                        <p:attrNameLst>
                                          <p:attrName>style.visibility</p:attrName>
                                        </p:attrNameLst>
                                      </p:cBhvr>
                                      <p:to>
                                        <p:strVal val="visible"/>
                                      </p:to>
                                    </p:set>
                                    <p:animEffect transition="in" filter="dissolve">
                                      <p:cBhvr>
                                        <p:cTn id="61" dur="500"/>
                                        <p:tgtEl>
                                          <p:spTgt spid="9223">
                                            <p:txEl>
                                              <p:pRg st="5" end="5"/>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9" presetClass="entr" presetSubtype="0" fill="hold" grpId="0" nodeType="clickEffect">
                                  <p:stCondLst>
                                    <p:cond delay="0"/>
                                  </p:stCondLst>
                                  <p:childTnLst>
                                    <p:set>
                                      <p:cBhvr>
                                        <p:cTn id="65" dur="1" fill="hold">
                                          <p:stCondLst>
                                            <p:cond delay="0"/>
                                          </p:stCondLst>
                                        </p:cTn>
                                        <p:tgtEl>
                                          <p:spTgt spid="9223">
                                            <p:txEl>
                                              <p:pRg st="6" end="6"/>
                                            </p:txEl>
                                          </p:spTgt>
                                        </p:tgtEl>
                                        <p:attrNameLst>
                                          <p:attrName>style.visibility</p:attrName>
                                        </p:attrNameLst>
                                      </p:cBhvr>
                                      <p:to>
                                        <p:strVal val="visible"/>
                                      </p:to>
                                    </p:set>
                                    <p:animEffect transition="in" filter="dissolve">
                                      <p:cBhvr>
                                        <p:cTn id="66" dur="500"/>
                                        <p:tgtEl>
                                          <p:spTgt spid="92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2" grpId="0" build="p" autoUpdateAnimBg="0"/>
      <p:bldP spid="9223" grpId="0" build="p" autoUpdateAnimBg="0"/>
      <p:bldP spid="9224"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161032" y="-152400"/>
            <a:ext cx="2590800" cy="1600200"/>
          </a:xfrm>
        </p:spPr>
        <p:txBody>
          <a:bodyPr/>
          <a:lstStyle/>
          <a:p>
            <a:pPr eaLnBrk="1" hangingPunct="1"/>
            <a:r>
              <a:rPr lang="en-US" b="1" dirty="0" smtClean="0">
                <a:latin typeface="Tempus Sans ITC" pitchFamily="82" charset="0"/>
              </a:rPr>
              <a:t>THEME</a:t>
            </a:r>
          </a:p>
        </p:txBody>
      </p:sp>
      <p:sp>
        <p:nvSpPr>
          <p:cNvPr id="14342" name="Rectangle 6"/>
          <p:cNvSpPr>
            <a:spLocks noGrp="1" noChangeArrowheads="1"/>
          </p:cNvSpPr>
          <p:nvPr>
            <p:ph idx="1"/>
          </p:nvPr>
        </p:nvSpPr>
        <p:spPr>
          <a:xfrm>
            <a:off x="2057400" y="1333500"/>
            <a:ext cx="7848600" cy="1219200"/>
          </a:xfrm>
        </p:spPr>
        <p:txBody>
          <a:bodyPr/>
          <a:lstStyle/>
          <a:p>
            <a:pPr eaLnBrk="1" hangingPunct="1"/>
            <a:r>
              <a:rPr lang="en-US" sz="3600" dirty="0">
                <a:latin typeface="Tempus Sans ITC" pitchFamily="82" charset="0"/>
              </a:rPr>
              <a:t>The main idea or the </a:t>
            </a:r>
            <a:r>
              <a:rPr lang="en-US" sz="3600" dirty="0">
                <a:latin typeface="Tempus Sans ITC" panose="04020404030D07020202" pitchFamily="82" charset="0"/>
              </a:rPr>
              <a:t>“message” the writer intends to communicate by telling the story.</a:t>
            </a:r>
            <a:endParaRPr lang="en-US" sz="3600" b="1" dirty="0">
              <a:latin typeface="Tempus Sans ITC" panose="04020404030D07020202" pitchFamily="82" charset="0"/>
            </a:endParaRPr>
          </a:p>
          <a:p>
            <a:pPr eaLnBrk="1" hangingPunct="1"/>
            <a:r>
              <a:rPr lang="en-US" sz="3600" dirty="0">
                <a:latin typeface="Tempus Sans ITC" pitchFamily="82" charset="0"/>
              </a:rPr>
              <a:t> </a:t>
            </a:r>
          </a:p>
        </p:txBody>
      </p:sp>
      <p:sp>
        <p:nvSpPr>
          <p:cNvPr id="14343" name="Rectangle 7"/>
          <p:cNvSpPr>
            <a:spLocks noChangeArrowheads="1"/>
          </p:cNvSpPr>
          <p:nvPr/>
        </p:nvSpPr>
        <p:spPr bwMode="auto">
          <a:xfrm>
            <a:off x="3429000" y="3657600"/>
            <a:ext cx="3352800" cy="762000"/>
          </a:xfrm>
          <a:prstGeom prst="rect">
            <a:avLst/>
          </a:prstGeom>
          <a:noFill/>
          <a:ln w="9525">
            <a:noFill/>
            <a:miter lim="800000"/>
            <a:headEnd/>
            <a:tailEnd/>
          </a:ln>
        </p:spPr>
        <p:txBody>
          <a:bodyPr anchor="b"/>
          <a:lstStyle/>
          <a:p>
            <a:pPr algn="ctr" fontAlgn="base">
              <a:spcBef>
                <a:spcPct val="0"/>
              </a:spcBef>
              <a:spcAft>
                <a:spcPct val="0"/>
              </a:spcAft>
            </a:pPr>
            <a:r>
              <a:rPr lang="en-US" sz="4400" b="1">
                <a:solidFill>
                  <a:srgbClr val="000000"/>
                </a:solidFill>
                <a:latin typeface="Tempus Sans ITC" pitchFamily="82" charset="0"/>
              </a:rPr>
              <a:t>SETTING</a:t>
            </a:r>
          </a:p>
        </p:txBody>
      </p:sp>
      <p:sp>
        <p:nvSpPr>
          <p:cNvPr id="8197" name="Rectangle 8"/>
          <p:cNvSpPr>
            <a:spLocks noChangeArrowheads="1"/>
          </p:cNvSpPr>
          <p:nvPr/>
        </p:nvSpPr>
        <p:spPr bwMode="auto">
          <a:xfrm>
            <a:off x="2667000" y="4343400"/>
            <a:ext cx="6870700" cy="1600200"/>
          </a:xfrm>
          <a:prstGeom prst="rect">
            <a:avLst/>
          </a:prstGeom>
          <a:noFill/>
          <a:ln w="9525">
            <a:noFill/>
            <a:miter lim="800000"/>
            <a:headEnd/>
            <a:tailEnd/>
          </a:ln>
        </p:spPr>
        <p:txBody>
          <a:bodyPr anchor="b"/>
          <a:lstStyle/>
          <a:p>
            <a:pPr algn="ctr" fontAlgn="base">
              <a:spcBef>
                <a:spcPct val="0"/>
              </a:spcBef>
              <a:spcAft>
                <a:spcPct val="0"/>
              </a:spcAft>
            </a:pPr>
            <a:endParaRPr lang="es-ES" sz="4400" b="1">
              <a:solidFill>
                <a:srgbClr val="000000"/>
              </a:solidFill>
              <a:latin typeface="Tempus Sans ITC" pitchFamily="82" charset="0"/>
            </a:endParaRPr>
          </a:p>
        </p:txBody>
      </p:sp>
      <p:sp>
        <p:nvSpPr>
          <p:cNvPr id="14345" name="Rectangle 9"/>
          <p:cNvSpPr>
            <a:spLocks noChangeArrowheads="1"/>
          </p:cNvSpPr>
          <p:nvPr/>
        </p:nvSpPr>
        <p:spPr bwMode="auto">
          <a:xfrm>
            <a:off x="3733800" y="4572001"/>
            <a:ext cx="6324600" cy="1190625"/>
          </a:xfrm>
          <a:prstGeom prst="rect">
            <a:avLst/>
          </a:prstGeom>
          <a:noFill/>
          <a:ln w="9525">
            <a:noFill/>
            <a:miter lim="800000"/>
            <a:headEnd/>
            <a:tailEnd/>
          </a:ln>
        </p:spPr>
        <p:txBody>
          <a:bodyPr>
            <a:spAutoFit/>
          </a:bodyPr>
          <a:lstStyle/>
          <a:p>
            <a:pPr fontAlgn="base">
              <a:spcBef>
                <a:spcPct val="50000"/>
              </a:spcBef>
              <a:spcAft>
                <a:spcPct val="0"/>
              </a:spcAft>
              <a:buFontTx/>
              <a:buChar char="•"/>
            </a:pPr>
            <a:r>
              <a:rPr lang="en-US" sz="3600">
                <a:solidFill>
                  <a:srgbClr val="000000"/>
                </a:solidFill>
                <a:latin typeface="Tempus Sans ITC" pitchFamily="82" charset="0"/>
              </a:rPr>
              <a:t>The time and place in which a work of literature happens.</a:t>
            </a:r>
          </a:p>
        </p:txBody>
      </p:sp>
    </p:spTree>
    <p:extLst>
      <p:ext uri="{BB962C8B-B14F-4D97-AF65-F5344CB8AC3E}">
        <p14:creationId xmlns:p14="http://schemas.microsoft.com/office/powerpoint/2010/main" val="315311073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p:cTn id="7" dur="500" fill="hold"/>
                                        <p:tgtEl>
                                          <p:spTgt spid="14338"/>
                                        </p:tgtEl>
                                        <p:attrNameLst>
                                          <p:attrName>ppt_w</p:attrName>
                                        </p:attrNameLst>
                                      </p:cBhvr>
                                      <p:tavLst>
                                        <p:tav tm="0">
                                          <p:val>
                                            <p:fltVal val="0"/>
                                          </p:val>
                                        </p:tav>
                                        <p:tav tm="100000">
                                          <p:val>
                                            <p:strVal val="#ppt_w"/>
                                          </p:val>
                                        </p:tav>
                                      </p:tavLst>
                                    </p:anim>
                                    <p:anim calcmode="lin" valueType="num">
                                      <p:cBhvr>
                                        <p:cTn id="8" dur="500" fill="hold"/>
                                        <p:tgtEl>
                                          <p:spTgt spid="14338"/>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4342"/>
                                        </p:tgtEl>
                                        <p:attrNameLst>
                                          <p:attrName>style.visibility</p:attrName>
                                        </p:attrNameLst>
                                      </p:cBhvr>
                                      <p:to>
                                        <p:strVal val="visible"/>
                                      </p:to>
                                    </p:set>
                                    <p:anim calcmode="lin" valueType="num">
                                      <p:cBhvr additive="base">
                                        <p:cTn id="12" dur="1000" fill="hold"/>
                                        <p:tgtEl>
                                          <p:spTgt spid="14342"/>
                                        </p:tgtEl>
                                        <p:attrNameLst>
                                          <p:attrName>ppt_x</p:attrName>
                                        </p:attrNameLst>
                                      </p:cBhvr>
                                      <p:tavLst>
                                        <p:tav tm="0">
                                          <p:val>
                                            <p:strVal val="#ppt_x"/>
                                          </p:val>
                                        </p:tav>
                                        <p:tav tm="100000">
                                          <p:val>
                                            <p:strVal val="#ppt_x"/>
                                          </p:val>
                                        </p:tav>
                                      </p:tavLst>
                                    </p:anim>
                                    <p:anim calcmode="lin" valueType="num">
                                      <p:cBhvr additive="base">
                                        <p:cTn id="13" dur="1000" fill="hold"/>
                                        <p:tgtEl>
                                          <p:spTgt spid="14342"/>
                                        </p:tgtEl>
                                        <p:attrNameLst>
                                          <p:attrName>ppt_y</p:attrName>
                                        </p:attrNameLst>
                                      </p:cBhvr>
                                      <p:tavLst>
                                        <p:tav tm="0">
                                          <p:val>
                                            <p:strVal val="1+#ppt_h/2"/>
                                          </p:val>
                                        </p:tav>
                                        <p:tav tm="100000">
                                          <p:val>
                                            <p:strVal val="#ppt_y"/>
                                          </p:val>
                                        </p:tav>
                                      </p:tavLst>
                                    </p:anim>
                                  </p:childTnLst>
                                </p:cTn>
                              </p:par>
                            </p:childTnLst>
                          </p:cTn>
                        </p:par>
                        <p:par>
                          <p:cTn id="14" fill="hold">
                            <p:stCondLst>
                              <p:cond delay="1500"/>
                            </p:stCondLst>
                            <p:childTnLst>
                              <p:par>
                                <p:cTn id="15" presetID="3" presetClass="entr" presetSubtype="10" fill="hold" grpId="0" nodeType="afterEffect">
                                  <p:stCondLst>
                                    <p:cond delay="0"/>
                                  </p:stCondLst>
                                  <p:childTnLst>
                                    <p:set>
                                      <p:cBhvr>
                                        <p:cTn id="16" dur="1" fill="hold">
                                          <p:stCondLst>
                                            <p:cond delay="0"/>
                                          </p:stCondLst>
                                        </p:cTn>
                                        <p:tgtEl>
                                          <p:spTgt spid="14343"/>
                                        </p:tgtEl>
                                        <p:attrNameLst>
                                          <p:attrName>style.visibility</p:attrName>
                                        </p:attrNameLst>
                                      </p:cBhvr>
                                      <p:to>
                                        <p:strVal val="visible"/>
                                      </p:to>
                                    </p:set>
                                    <p:animEffect transition="in" filter="blinds(horizontal)">
                                      <p:cBhvr>
                                        <p:cTn id="17" dur="500"/>
                                        <p:tgtEl>
                                          <p:spTgt spid="14343"/>
                                        </p:tgtEl>
                                      </p:cBhvr>
                                    </p:animEffect>
                                  </p:childTnLst>
                                </p:cTn>
                              </p:par>
                            </p:childTnLst>
                          </p:cTn>
                        </p:par>
                        <p:par>
                          <p:cTn id="18" fill="hold">
                            <p:stCondLst>
                              <p:cond delay="2000"/>
                            </p:stCondLst>
                            <p:childTnLst>
                              <p:par>
                                <p:cTn id="19" presetID="2" presetClass="entr" presetSubtype="4" fill="hold" grpId="0" nodeType="afterEffect">
                                  <p:stCondLst>
                                    <p:cond delay="0"/>
                                  </p:stCondLst>
                                  <p:childTnLst>
                                    <p:set>
                                      <p:cBhvr>
                                        <p:cTn id="20" dur="1" fill="hold">
                                          <p:stCondLst>
                                            <p:cond delay="0"/>
                                          </p:stCondLst>
                                        </p:cTn>
                                        <p:tgtEl>
                                          <p:spTgt spid="14345"/>
                                        </p:tgtEl>
                                        <p:attrNameLst>
                                          <p:attrName>style.visibility</p:attrName>
                                        </p:attrNameLst>
                                      </p:cBhvr>
                                      <p:to>
                                        <p:strVal val="visible"/>
                                      </p:to>
                                    </p:set>
                                    <p:anim calcmode="lin" valueType="num">
                                      <p:cBhvr additive="base">
                                        <p:cTn id="21" dur="1000" fill="hold"/>
                                        <p:tgtEl>
                                          <p:spTgt spid="14345"/>
                                        </p:tgtEl>
                                        <p:attrNameLst>
                                          <p:attrName>ppt_x</p:attrName>
                                        </p:attrNameLst>
                                      </p:cBhvr>
                                      <p:tavLst>
                                        <p:tav tm="0">
                                          <p:val>
                                            <p:strVal val="#ppt_x"/>
                                          </p:val>
                                        </p:tav>
                                        <p:tav tm="100000">
                                          <p:val>
                                            <p:strVal val="#ppt_x"/>
                                          </p:val>
                                        </p:tav>
                                      </p:tavLst>
                                    </p:anim>
                                    <p:anim calcmode="lin" valueType="num">
                                      <p:cBhvr additive="base">
                                        <p:cTn id="22" dur="1000" fill="hold"/>
                                        <p:tgtEl>
                                          <p:spTgt spid="1434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42" grpId="0"/>
      <p:bldP spid="14343" grpId="0"/>
      <p:bldP spid="14345"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209800" y="609600"/>
            <a:ext cx="4419600" cy="990600"/>
          </a:xfrm>
        </p:spPr>
        <p:txBody>
          <a:bodyPr/>
          <a:lstStyle/>
          <a:p>
            <a:pPr eaLnBrk="1" hangingPunct="1"/>
            <a:r>
              <a:rPr lang="en-US" b="1" smtClean="0">
                <a:latin typeface="Tempus Sans ITC" pitchFamily="82" charset="0"/>
              </a:rPr>
              <a:t>CHARACTERS</a:t>
            </a:r>
          </a:p>
        </p:txBody>
      </p:sp>
      <p:sp>
        <p:nvSpPr>
          <p:cNvPr id="20483" name="Rectangle 3"/>
          <p:cNvSpPr>
            <a:spLocks noGrp="1" noChangeArrowheads="1"/>
          </p:cNvSpPr>
          <p:nvPr>
            <p:ph idx="1"/>
          </p:nvPr>
        </p:nvSpPr>
        <p:spPr>
          <a:xfrm>
            <a:off x="2209800" y="1828800"/>
            <a:ext cx="7696200" cy="1371600"/>
          </a:xfrm>
        </p:spPr>
        <p:txBody>
          <a:bodyPr/>
          <a:lstStyle/>
          <a:p>
            <a:pPr eaLnBrk="1" hangingPunct="1"/>
            <a:r>
              <a:rPr lang="en-US" sz="3600">
                <a:latin typeface="Tempus Sans ITC" pitchFamily="82" charset="0"/>
              </a:rPr>
              <a:t> The people (or actors) in the story. </a:t>
            </a:r>
          </a:p>
        </p:txBody>
      </p:sp>
      <p:sp>
        <p:nvSpPr>
          <p:cNvPr id="20484" name="Rectangle 4"/>
          <p:cNvSpPr>
            <a:spLocks noChangeArrowheads="1"/>
          </p:cNvSpPr>
          <p:nvPr/>
        </p:nvSpPr>
        <p:spPr bwMode="auto">
          <a:xfrm>
            <a:off x="3276600" y="3124200"/>
            <a:ext cx="5181600" cy="762000"/>
          </a:xfrm>
          <a:prstGeom prst="rect">
            <a:avLst/>
          </a:prstGeom>
          <a:noFill/>
          <a:ln w="9525">
            <a:noFill/>
            <a:miter lim="800000"/>
            <a:headEnd/>
            <a:tailEnd/>
          </a:ln>
        </p:spPr>
        <p:txBody>
          <a:bodyPr>
            <a:spAutoFit/>
          </a:bodyPr>
          <a:lstStyle/>
          <a:p>
            <a:pPr eaLnBrk="0" fontAlgn="base" hangingPunct="0">
              <a:spcBef>
                <a:spcPct val="0"/>
              </a:spcBef>
              <a:spcAft>
                <a:spcPct val="0"/>
              </a:spcAft>
            </a:pPr>
            <a:r>
              <a:rPr lang="en-US" sz="4400" b="1">
                <a:solidFill>
                  <a:srgbClr val="000000"/>
                </a:solidFill>
                <a:latin typeface="Tempus Sans ITC" pitchFamily="82" charset="0"/>
              </a:rPr>
              <a:t>   POINT OF VIEW</a:t>
            </a:r>
          </a:p>
        </p:txBody>
      </p:sp>
      <p:sp>
        <p:nvSpPr>
          <p:cNvPr id="20485" name="Rectangle 5"/>
          <p:cNvSpPr>
            <a:spLocks noChangeArrowheads="1"/>
          </p:cNvSpPr>
          <p:nvPr/>
        </p:nvSpPr>
        <p:spPr bwMode="auto">
          <a:xfrm rot="10800000" flipV="1">
            <a:off x="3351213" y="4114800"/>
            <a:ext cx="6329362" cy="1739900"/>
          </a:xfrm>
          <a:prstGeom prst="rect">
            <a:avLst/>
          </a:prstGeom>
          <a:noFill/>
          <a:ln w="9525">
            <a:noFill/>
            <a:miter lim="800000"/>
            <a:headEnd/>
            <a:tailEnd/>
          </a:ln>
        </p:spPr>
        <p:txBody>
          <a:bodyPr>
            <a:spAutoFit/>
          </a:bodyPr>
          <a:lstStyle/>
          <a:p>
            <a:pPr fontAlgn="base">
              <a:spcBef>
                <a:spcPct val="20000"/>
              </a:spcBef>
              <a:spcAft>
                <a:spcPct val="0"/>
              </a:spcAft>
              <a:buFontTx/>
              <a:buChar char="•"/>
            </a:pPr>
            <a:r>
              <a:rPr lang="en-US" sz="3600">
                <a:solidFill>
                  <a:srgbClr val="000000"/>
                </a:solidFill>
                <a:latin typeface="Tempus Sans ITC" pitchFamily="82" charset="0"/>
              </a:rPr>
              <a:t> The story teller from whose point of view the story is being told, the narrator.</a:t>
            </a:r>
          </a:p>
        </p:txBody>
      </p:sp>
    </p:spTree>
    <p:extLst>
      <p:ext uri="{BB962C8B-B14F-4D97-AF65-F5344CB8AC3E}">
        <p14:creationId xmlns:p14="http://schemas.microsoft.com/office/powerpoint/2010/main" val="138566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fade">
                                      <p:cBhvr>
                                        <p:cTn id="7" dur="2000"/>
                                        <p:tgtEl>
                                          <p:spTgt spid="2048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483">
                                            <p:txEl>
                                              <p:pRg st="0" end="0"/>
                                            </p:txEl>
                                          </p:spTgt>
                                        </p:tgtEl>
                                        <p:attrNameLst>
                                          <p:attrName>style.visibility</p:attrName>
                                        </p:attrNameLst>
                                      </p:cBhvr>
                                      <p:to>
                                        <p:strVal val="visible"/>
                                      </p:to>
                                    </p:set>
                                    <p:animEffect transition="in" filter="wipe(left)">
                                      <p:cBhvr>
                                        <p:cTn id="12" dur="500"/>
                                        <p:tgtEl>
                                          <p:spTgt spid="2048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7" presetClass="entr" presetSubtype="0" fill="hold" nodeType="clickEffect">
                                  <p:stCondLst>
                                    <p:cond delay="0"/>
                                  </p:stCondLst>
                                  <p:childTnLst>
                                    <p:set>
                                      <p:cBhvr>
                                        <p:cTn id="16" dur="1" fill="hold">
                                          <p:stCondLst>
                                            <p:cond delay="0"/>
                                          </p:stCondLst>
                                        </p:cTn>
                                        <p:tgtEl>
                                          <p:spTgt spid="20484">
                                            <p:txEl>
                                              <p:pRg st="0" end="0"/>
                                            </p:txEl>
                                          </p:spTgt>
                                        </p:tgtEl>
                                        <p:attrNameLst>
                                          <p:attrName>style.visibility</p:attrName>
                                        </p:attrNameLst>
                                      </p:cBhvr>
                                      <p:to>
                                        <p:strVal val="visible"/>
                                      </p:to>
                                    </p:set>
                                    <p:animEffect transition="in" filter="fade">
                                      <p:cBhvr>
                                        <p:cTn id="17" dur="1000"/>
                                        <p:tgtEl>
                                          <p:spTgt spid="20484">
                                            <p:txEl>
                                              <p:pRg st="0" end="0"/>
                                            </p:txEl>
                                          </p:spTgt>
                                        </p:tgtEl>
                                      </p:cBhvr>
                                    </p:animEffect>
                                    <p:anim calcmode="lin" valueType="num">
                                      <p:cBhvr>
                                        <p:cTn id="18" dur="1000" fill="hold"/>
                                        <p:tgtEl>
                                          <p:spTgt spid="20484">
                                            <p:txEl>
                                              <p:pRg st="0" end="0"/>
                                            </p:txEl>
                                          </p:spTgt>
                                        </p:tgtEl>
                                        <p:attrNameLst>
                                          <p:attrName>ppt_x</p:attrName>
                                        </p:attrNameLst>
                                      </p:cBhvr>
                                      <p:tavLst>
                                        <p:tav tm="0">
                                          <p:val>
                                            <p:strVal val="#ppt_x"/>
                                          </p:val>
                                        </p:tav>
                                        <p:tav tm="100000">
                                          <p:val>
                                            <p:strVal val="#ppt_x"/>
                                          </p:val>
                                        </p:tav>
                                      </p:tavLst>
                                    </p:anim>
                                    <p:anim calcmode="lin" valueType="num">
                                      <p:cBhvr>
                                        <p:cTn id="19" dur="900" decel="100000" fill="hold"/>
                                        <p:tgtEl>
                                          <p:spTgt spid="20484">
                                            <p:txEl>
                                              <p:pRg st="0" end="0"/>
                                            </p:txEl>
                                          </p:spTgt>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2048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4" presetClass="entr" presetSubtype="0" fill="hold" nodeType="clickEffect">
                                  <p:stCondLst>
                                    <p:cond delay="0"/>
                                  </p:stCondLst>
                                  <p:childTnLst>
                                    <p:set>
                                      <p:cBhvr>
                                        <p:cTn id="24" dur="1" fill="hold">
                                          <p:stCondLst>
                                            <p:cond delay="0"/>
                                          </p:stCondLst>
                                        </p:cTn>
                                        <p:tgtEl>
                                          <p:spTgt spid="20485">
                                            <p:txEl>
                                              <p:pRg st="0" end="0"/>
                                            </p:txEl>
                                          </p:spTgt>
                                        </p:tgtEl>
                                        <p:attrNameLst>
                                          <p:attrName>style.visibility</p:attrName>
                                        </p:attrNameLst>
                                      </p:cBhvr>
                                      <p:to>
                                        <p:strVal val="visible"/>
                                      </p:to>
                                    </p:set>
                                    <p:anim from="(-#ppt_w/2)" to="(#ppt_x)" calcmode="lin" valueType="num">
                                      <p:cBhvr>
                                        <p:cTn id="25" dur="600" fill="hold">
                                          <p:stCondLst>
                                            <p:cond delay="0"/>
                                          </p:stCondLst>
                                        </p:cTn>
                                        <p:tgtEl>
                                          <p:spTgt spid="20485">
                                            <p:txEl>
                                              <p:pRg st="0" end="0"/>
                                            </p:txEl>
                                          </p:spTgt>
                                        </p:tgtEl>
                                        <p:attrNameLst>
                                          <p:attrName>ppt_x</p:attrName>
                                        </p:attrNameLst>
                                      </p:cBhvr>
                                    </p:anim>
                                    <p:anim from="0" to="-1.0" calcmode="lin" valueType="num">
                                      <p:cBhvr>
                                        <p:cTn id="26" dur="200" decel="50000" autoRev="1" fill="hold">
                                          <p:stCondLst>
                                            <p:cond delay="600"/>
                                          </p:stCondLst>
                                        </p:cTn>
                                        <p:tgtEl>
                                          <p:spTgt spid="20485">
                                            <p:txEl>
                                              <p:pRg st="0" end="0"/>
                                            </p:txEl>
                                          </p:spTgt>
                                        </p:tgtEl>
                                        <p:attrNameLst>
                                          <p:attrName>xshear</p:attrName>
                                        </p:attrNameLst>
                                      </p:cBhvr>
                                    </p:anim>
                                    <p:animScale>
                                      <p:cBhvr>
                                        <p:cTn id="27" dur="200" decel="100000" autoRev="1" fill="hold">
                                          <p:stCondLst>
                                            <p:cond delay="600"/>
                                          </p:stCondLst>
                                        </p:cTn>
                                        <p:tgtEl>
                                          <p:spTgt spid="20485">
                                            <p:txEl>
                                              <p:pRg st="0" end="0"/>
                                            </p:txEl>
                                          </p:spTgt>
                                        </p:tgtEl>
                                      </p:cBhvr>
                                      <p:from x="100000" y="100000"/>
                                      <p:to x="80000" y="100000"/>
                                    </p:animScale>
                                    <p:anim by="(#ppt_h/3+#ppt_w*0.1)" calcmode="lin" valueType="num">
                                      <p:cBhvr additive="sum">
                                        <p:cTn id="28" dur="200" decel="100000" autoRev="1" fill="hold">
                                          <p:stCondLst>
                                            <p:cond delay="600"/>
                                          </p:stCondLst>
                                        </p:cTn>
                                        <p:tgtEl>
                                          <p:spTgt spid="20485">
                                            <p:txEl>
                                              <p:pRg st="0" end="0"/>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a:xfrm>
            <a:off x="1752601" y="609600"/>
            <a:ext cx="8537575" cy="1828800"/>
          </a:xfrm>
        </p:spPr>
        <p:txBody>
          <a:bodyPr/>
          <a:lstStyle/>
          <a:p>
            <a:pPr eaLnBrk="1" hangingPunct="1"/>
            <a:r>
              <a:rPr lang="en-US" altLang="en-US" sz="3600">
                <a:ea typeface="ＭＳ Ｐゴシック" panose="020B0600070205080204" pitchFamily="34" charset="-128"/>
              </a:rPr>
              <a:t>Basic Elements of Every Sentence</a:t>
            </a:r>
            <a:endParaRPr lang="en-US" altLang="en-US" smtClean="0">
              <a:ea typeface="ＭＳ Ｐゴシック" panose="020B0600070205080204" pitchFamily="34" charset="-128"/>
            </a:endParaRPr>
          </a:p>
        </p:txBody>
      </p:sp>
      <p:sp>
        <p:nvSpPr>
          <p:cNvPr id="4099" name="AutoShape 3"/>
          <p:cNvSpPr>
            <a:spLocks noChangeArrowheads="1"/>
          </p:cNvSpPr>
          <p:nvPr/>
        </p:nvSpPr>
        <p:spPr bwMode="auto">
          <a:xfrm>
            <a:off x="2133600" y="3657600"/>
            <a:ext cx="3810000" cy="685800"/>
          </a:xfrm>
          <a:prstGeom prst="bevel">
            <a:avLst>
              <a:gd name="adj" fmla="val 12500"/>
            </a:avLst>
          </a:prstGeom>
          <a:solidFill>
            <a:srgbClr val="FFFF00"/>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0" fontAlgn="base" hangingPunct="0">
              <a:spcBef>
                <a:spcPct val="0"/>
              </a:spcBef>
              <a:spcAft>
                <a:spcPct val="0"/>
              </a:spcAft>
              <a:buFontTx/>
              <a:buNone/>
            </a:pPr>
            <a:endParaRPr lang="th-TH" altLang="en-US" sz="2400">
              <a:solidFill>
                <a:srgbClr val="000000"/>
              </a:solidFill>
              <a:latin typeface="Times" panose="02020603050405020304" pitchFamily="18" charset="0"/>
            </a:endParaRPr>
          </a:p>
        </p:txBody>
      </p:sp>
      <p:sp>
        <p:nvSpPr>
          <p:cNvPr id="4100" name="AutoShape 4"/>
          <p:cNvSpPr>
            <a:spLocks noChangeArrowheads="1"/>
          </p:cNvSpPr>
          <p:nvPr/>
        </p:nvSpPr>
        <p:spPr bwMode="auto">
          <a:xfrm>
            <a:off x="6019800" y="3657600"/>
            <a:ext cx="3810000" cy="685800"/>
          </a:xfrm>
          <a:prstGeom prst="bevel">
            <a:avLst>
              <a:gd name="adj" fmla="val 12500"/>
            </a:avLst>
          </a:prstGeom>
          <a:solidFill>
            <a:schemeClr val="hlink"/>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0" fontAlgn="base" hangingPunct="0">
              <a:spcBef>
                <a:spcPct val="0"/>
              </a:spcBef>
              <a:spcAft>
                <a:spcPct val="0"/>
              </a:spcAft>
              <a:buFontTx/>
              <a:buNone/>
            </a:pPr>
            <a:endParaRPr lang="th-TH" altLang="en-US" sz="2400">
              <a:solidFill>
                <a:srgbClr val="000000"/>
              </a:solidFill>
              <a:latin typeface="Times" panose="02020603050405020304" pitchFamily="18" charset="0"/>
            </a:endParaRPr>
          </a:p>
        </p:txBody>
      </p:sp>
      <p:sp>
        <p:nvSpPr>
          <p:cNvPr id="4101" name="Text Box 5"/>
          <p:cNvSpPr txBox="1">
            <a:spLocks noChangeArrowheads="1"/>
          </p:cNvSpPr>
          <p:nvPr/>
        </p:nvSpPr>
        <p:spPr bwMode="auto">
          <a:xfrm>
            <a:off x="2362200" y="3733801"/>
            <a:ext cx="3352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0" fontAlgn="base" hangingPunct="0">
              <a:spcBef>
                <a:spcPct val="50000"/>
              </a:spcBef>
              <a:spcAft>
                <a:spcPct val="0"/>
              </a:spcAft>
              <a:buFontTx/>
              <a:buNone/>
            </a:pPr>
            <a:r>
              <a:rPr lang="en-US" altLang="en-US" sz="2800" b="1" dirty="0">
                <a:solidFill>
                  <a:srgbClr val="000000"/>
                </a:solidFill>
                <a:latin typeface="Times" panose="02020603050405020304" pitchFamily="18" charset="0"/>
              </a:rPr>
              <a:t>SUBJECT</a:t>
            </a:r>
            <a:endParaRPr lang="en-US" altLang="en-US" sz="2400" b="1" dirty="0">
              <a:solidFill>
                <a:srgbClr val="000000"/>
              </a:solidFill>
              <a:latin typeface="Times" panose="02020603050405020304" pitchFamily="18" charset="0"/>
            </a:endParaRPr>
          </a:p>
        </p:txBody>
      </p:sp>
      <p:sp>
        <p:nvSpPr>
          <p:cNvPr id="4102" name="Text Box 6"/>
          <p:cNvSpPr txBox="1">
            <a:spLocks noChangeArrowheads="1"/>
          </p:cNvSpPr>
          <p:nvPr/>
        </p:nvSpPr>
        <p:spPr bwMode="auto">
          <a:xfrm>
            <a:off x="6248400" y="3733801"/>
            <a:ext cx="3352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0" fontAlgn="base" hangingPunct="0">
              <a:spcBef>
                <a:spcPct val="50000"/>
              </a:spcBef>
              <a:spcAft>
                <a:spcPct val="0"/>
              </a:spcAft>
              <a:buFontTx/>
              <a:buNone/>
            </a:pPr>
            <a:r>
              <a:rPr lang="en-US" altLang="en-US" sz="2800" b="1">
                <a:solidFill>
                  <a:srgbClr val="FFFFFF"/>
                </a:solidFill>
                <a:latin typeface="Times" panose="02020603050405020304" pitchFamily="18" charset="0"/>
              </a:rPr>
              <a:t>PREDICATE</a:t>
            </a:r>
          </a:p>
        </p:txBody>
      </p:sp>
    </p:spTree>
    <p:extLst>
      <p:ext uri="{BB962C8B-B14F-4D97-AF65-F5344CB8AC3E}">
        <p14:creationId xmlns:p14="http://schemas.microsoft.com/office/powerpoint/2010/main" val="13287650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6" name="Rectangle 4"/>
          <p:cNvSpPr>
            <a:spLocks noGrp="1" noChangeArrowheads="1"/>
          </p:cNvSpPr>
          <p:nvPr>
            <p:ph type="title"/>
          </p:nvPr>
        </p:nvSpPr>
        <p:spPr/>
        <p:txBody>
          <a:bodyPr/>
          <a:lstStyle/>
          <a:p>
            <a:pPr eaLnBrk="1" hangingPunct="1"/>
            <a:r>
              <a:rPr lang="en-US" b="1" smtClean="0">
                <a:latin typeface="Tempus Sans ITC" pitchFamily="82" charset="0"/>
              </a:rPr>
              <a:t>CHARACTERIZATION</a:t>
            </a:r>
          </a:p>
        </p:txBody>
      </p:sp>
      <p:sp>
        <p:nvSpPr>
          <p:cNvPr id="18437" name="Rectangle 5"/>
          <p:cNvSpPr>
            <a:spLocks noGrp="1" noChangeArrowheads="1"/>
          </p:cNvSpPr>
          <p:nvPr>
            <p:ph type="body" sz="half" idx="1"/>
          </p:nvPr>
        </p:nvSpPr>
        <p:spPr>
          <a:xfrm>
            <a:off x="2438400" y="2209800"/>
            <a:ext cx="5257800" cy="3657600"/>
          </a:xfrm>
        </p:spPr>
        <p:txBody>
          <a:bodyPr/>
          <a:lstStyle/>
          <a:p>
            <a:pPr eaLnBrk="1" hangingPunct="1">
              <a:buFontTx/>
              <a:buNone/>
            </a:pPr>
            <a:r>
              <a:rPr lang="en-US" sz="3600">
                <a:latin typeface="Tempus Sans ITC" pitchFamily="82" charset="0"/>
              </a:rPr>
              <a:t>	The description of  the personalities of  the characters in the story and the way in which an author reveals their personalities.</a:t>
            </a:r>
          </a:p>
        </p:txBody>
      </p:sp>
      <p:pic>
        <p:nvPicPr>
          <p:cNvPr id="18440" name="Picture 8" descr="j0216724"/>
          <p:cNvPicPr>
            <a:picLocks noGrp="1" noChangeAspect="1" noChangeArrowheads="1"/>
          </p:cNvPicPr>
          <p:nvPr>
            <p:ph type="clipArt" sz="half" idx="2"/>
          </p:nvPr>
        </p:nvPicPr>
        <p:blipFill>
          <a:blip r:embed="rId2" cstate="print"/>
          <a:srcRect/>
          <a:stretch>
            <a:fillRect/>
          </a:stretch>
        </p:blipFill>
        <p:spPr>
          <a:xfrm>
            <a:off x="7696200" y="1981201"/>
            <a:ext cx="2439988" cy="3275013"/>
          </a:xfrm>
        </p:spPr>
      </p:pic>
    </p:spTree>
    <p:extLst>
      <p:ext uri="{BB962C8B-B14F-4D97-AF65-F5344CB8AC3E}">
        <p14:creationId xmlns:p14="http://schemas.microsoft.com/office/powerpoint/2010/main" val="117081853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6"/>
                                        </p:tgtEl>
                                        <p:attrNameLst>
                                          <p:attrName>style.visibility</p:attrName>
                                        </p:attrNameLst>
                                      </p:cBhvr>
                                      <p:to>
                                        <p:strVal val="visible"/>
                                      </p:to>
                                    </p:set>
                                    <p:anim calcmode="lin" valueType="num">
                                      <p:cBhvr additive="base">
                                        <p:cTn id="7" dur="500" fill="hold"/>
                                        <p:tgtEl>
                                          <p:spTgt spid="18436"/>
                                        </p:tgtEl>
                                        <p:attrNameLst>
                                          <p:attrName>ppt_x</p:attrName>
                                        </p:attrNameLst>
                                      </p:cBhvr>
                                      <p:tavLst>
                                        <p:tav tm="0">
                                          <p:val>
                                            <p:strVal val="#ppt_x"/>
                                          </p:val>
                                        </p:tav>
                                        <p:tav tm="100000">
                                          <p:val>
                                            <p:strVal val="#ppt_x"/>
                                          </p:val>
                                        </p:tav>
                                      </p:tavLst>
                                    </p:anim>
                                    <p:anim calcmode="lin" valueType="num">
                                      <p:cBhvr additive="base">
                                        <p:cTn id="8" dur="500" fill="hold"/>
                                        <p:tgtEl>
                                          <p:spTgt spid="1843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18437">
                                            <p:txEl>
                                              <p:pRg st="0" end="0"/>
                                            </p:txEl>
                                          </p:spTgt>
                                        </p:tgtEl>
                                        <p:attrNameLst>
                                          <p:attrName>style.visibility</p:attrName>
                                        </p:attrNameLst>
                                      </p:cBhvr>
                                      <p:to>
                                        <p:strVal val="visible"/>
                                      </p:to>
                                    </p:set>
                                    <p:animEffect transition="in" filter="checkerboard(across)">
                                      <p:cBhvr>
                                        <p:cTn id="13" dur="500"/>
                                        <p:tgtEl>
                                          <p:spTgt spid="18437">
                                            <p:txEl>
                                              <p:pRg st="0" end="0"/>
                                            </p:txEl>
                                          </p:spTgt>
                                        </p:tgtEl>
                                      </p:cBhvr>
                                    </p:animEffect>
                                  </p:childTnLst>
                                </p:cTn>
                              </p:par>
                            </p:childTnLst>
                          </p:cTn>
                        </p:par>
                        <p:par>
                          <p:cTn id="14" fill="hold">
                            <p:stCondLst>
                              <p:cond delay="500"/>
                            </p:stCondLst>
                            <p:childTnLst>
                              <p:par>
                                <p:cTn id="15" presetID="30" presetClass="entr" presetSubtype="0" fill="hold" nodeType="afterEffect">
                                  <p:stCondLst>
                                    <p:cond delay="0"/>
                                  </p:stCondLst>
                                  <p:childTnLst>
                                    <p:set>
                                      <p:cBhvr>
                                        <p:cTn id="16" dur="1" fill="hold">
                                          <p:stCondLst>
                                            <p:cond delay="0"/>
                                          </p:stCondLst>
                                        </p:cTn>
                                        <p:tgtEl>
                                          <p:spTgt spid="18440"/>
                                        </p:tgtEl>
                                        <p:attrNameLst>
                                          <p:attrName>style.visibility</p:attrName>
                                        </p:attrNameLst>
                                      </p:cBhvr>
                                      <p:to>
                                        <p:strVal val="visible"/>
                                      </p:to>
                                    </p:set>
                                    <p:animEffect transition="in" filter="fade">
                                      <p:cBhvr>
                                        <p:cTn id="17" dur="800" decel="100000"/>
                                        <p:tgtEl>
                                          <p:spTgt spid="18440"/>
                                        </p:tgtEl>
                                      </p:cBhvr>
                                    </p:animEffect>
                                    <p:anim calcmode="lin" valueType="num">
                                      <p:cBhvr>
                                        <p:cTn id="18" dur="800" decel="100000" fill="hold"/>
                                        <p:tgtEl>
                                          <p:spTgt spid="18440"/>
                                        </p:tgtEl>
                                        <p:attrNameLst>
                                          <p:attrName>style.rotation</p:attrName>
                                        </p:attrNameLst>
                                      </p:cBhvr>
                                      <p:tavLst>
                                        <p:tav tm="0">
                                          <p:val>
                                            <p:fltVal val="-90"/>
                                          </p:val>
                                        </p:tav>
                                        <p:tav tm="100000">
                                          <p:val>
                                            <p:fltVal val="0"/>
                                          </p:val>
                                        </p:tav>
                                      </p:tavLst>
                                    </p:anim>
                                    <p:anim calcmode="lin" valueType="num">
                                      <p:cBhvr>
                                        <p:cTn id="19" dur="800" decel="100000" fill="hold"/>
                                        <p:tgtEl>
                                          <p:spTgt spid="18440"/>
                                        </p:tgtEl>
                                        <p:attrNameLst>
                                          <p:attrName>ppt_x</p:attrName>
                                        </p:attrNameLst>
                                      </p:cBhvr>
                                      <p:tavLst>
                                        <p:tav tm="0">
                                          <p:val>
                                            <p:strVal val="#ppt_x+0.4"/>
                                          </p:val>
                                        </p:tav>
                                        <p:tav tm="100000">
                                          <p:val>
                                            <p:strVal val="#ppt_x-0.05"/>
                                          </p:val>
                                        </p:tav>
                                      </p:tavLst>
                                    </p:anim>
                                    <p:anim calcmode="lin" valueType="num">
                                      <p:cBhvr>
                                        <p:cTn id="20" dur="800" decel="100000" fill="hold"/>
                                        <p:tgtEl>
                                          <p:spTgt spid="18440"/>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18440"/>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1844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p:bldP spid="18437"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286000" y="0"/>
            <a:ext cx="6870700" cy="1066800"/>
          </a:xfrm>
        </p:spPr>
        <p:txBody>
          <a:bodyPr/>
          <a:lstStyle/>
          <a:p>
            <a:pPr eaLnBrk="1" hangingPunct="1"/>
            <a:r>
              <a:rPr lang="en-US" b="1" smtClean="0">
                <a:latin typeface="Tempus Sans ITC" pitchFamily="82" charset="0"/>
              </a:rPr>
              <a:t>PLOT</a:t>
            </a:r>
          </a:p>
        </p:txBody>
      </p:sp>
      <p:sp>
        <p:nvSpPr>
          <p:cNvPr id="22531" name="Rectangle 3"/>
          <p:cNvSpPr>
            <a:spLocks noGrp="1" noChangeArrowheads="1"/>
          </p:cNvSpPr>
          <p:nvPr>
            <p:ph idx="1"/>
          </p:nvPr>
        </p:nvSpPr>
        <p:spPr>
          <a:xfrm>
            <a:off x="1682750" y="1066800"/>
            <a:ext cx="8077200" cy="4419600"/>
          </a:xfrm>
        </p:spPr>
        <p:txBody>
          <a:bodyPr/>
          <a:lstStyle/>
          <a:p>
            <a:pPr marL="0" indent="0" eaLnBrk="1" hangingPunct="1">
              <a:lnSpc>
                <a:spcPct val="80000"/>
              </a:lnSpc>
              <a:buNone/>
            </a:pPr>
            <a:r>
              <a:rPr lang="en-US" sz="2800" dirty="0">
                <a:latin typeface="Tempus Sans ITC" panose="04020404030D07020202" pitchFamily="82" charset="0"/>
              </a:rPr>
              <a:t>The sequence or order of events in a story through </a:t>
            </a:r>
            <a:r>
              <a:rPr lang="en-US" sz="2800" dirty="0">
                <a:latin typeface="Tempus Sans ITC" panose="04020404030D07020202" pitchFamily="82" charset="0"/>
              </a:rPr>
              <a:t>which the writer reveals what is happening, to whom, and </a:t>
            </a:r>
            <a:r>
              <a:rPr lang="en-US" sz="2800" dirty="0">
                <a:latin typeface="Tempus Sans ITC" panose="04020404030D07020202" pitchFamily="82" charset="0"/>
              </a:rPr>
              <a:t>why. The plot includes:</a:t>
            </a:r>
            <a:br>
              <a:rPr lang="en-US" sz="2800" dirty="0">
                <a:latin typeface="Tempus Sans ITC" panose="04020404030D07020202" pitchFamily="82" charset="0"/>
              </a:rPr>
            </a:br>
            <a:endParaRPr lang="en-US" sz="2800" dirty="0">
              <a:latin typeface="Tempus Sans ITC" panose="04020404030D07020202" pitchFamily="82" charset="0"/>
            </a:endParaRPr>
          </a:p>
          <a:p>
            <a:pPr lvl="1" eaLnBrk="1" hangingPunct="1">
              <a:lnSpc>
                <a:spcPct val="80000"/>
              </a:lnSpc>
              <a:buFont typeface="Tempus Sans ITC" pitchFamily="82" charset="0"/>
              <a:buChar char="-"/>
            </a:pPr>
            <a:r>
              <a:rPr lang="en-US" u="sng" dirty="0" smtClean="0">
                <a:latin typeface="Tempus Sans ITC" pitchFamily="82" charset="0"/>
              </a:rPr>
              <a:t>Exposition Statement</a:t>
            </a:r>
            <a:r>
              <a:rPr lang="en-US" dirty="0" smtClean="0">
                <a:latin typeface="Tempus Sans ITC" pitchFamily="82" charset="0"/>
              </a:rPr>
              <a:t> - The part of the plot that tells how the story begins.</a:t>
            </a:r>
          </a:p>
          <a:p>
            <a:pPr lvl="1" eaLnBrk="1" hangingPunct="1">
              <a:lnSpc>
                <a:spcPct val="80000"/>
              </a:lnSpc>
              <a:buFont typeface="Tempus Sans ITC" pitchFamily="82" charset="0"/>
              <a:buNone/>
            </a:pPr>
            <a:endParaRPr lang="en-US" dirty="0" smtClean="0">
              <a:latin typeface="Tempus Sans ITC" pitchFamily="82" charset="0"/>
            </a:endParaRPr>
          </a:p>
          <a:p>
            <a:pPr lvl="1" eaLnBrk="1" hangingPunct="1">
              <a:lnSpc>
                <a:spcPct val="80000"/>
              </a:lnSpc>
              <a:buFont typeface="Tempus Sans ITC" pitchFamily="82" charset="0"/>
              <a:buChar char="-"/>
            </a:pPr>
            <a:r>
              <a:rPr lang="en-US" u="sng" dirty="0" smtClean="0">
                <a:latin typeface="Tempus Sans ITC" pitchFamily="82" charset="0"/>
              </a:rPr>
              <a:t>Rising Action </a:t>
            </a:r>
            <a:r>
              <a:rPr lang="en-US" dirty="0" smtClean="0">
                <a:latin typeface="Tempus Sans ITC" pitchFamily="82" charset="0"/>
              </a:rPr>
              <a:t>- The action in the story leading up to the climax.</a:t>
            </a:r>
          </a:p>
          <a:p>
            <a:pPr lvl="1" eaLnBrk="1" hangingPunct="1">
              <a:lnSpc>
                <a:spcPct val="80000"/>
              </a:lnSpc>
              <a:buFont typeface="Tempus Sans ITC" pitchFamily="82" charset="0"/>
              <a:buNone/>
            </a:pPr>
            <a:endParaRPr lang="en-US" dirty="0" smtClean="0">
              <a:latin typeface="Tempus Sans ITC" pitchFamily="82" charset="0"/>
            </a:endParaRPr>
          </a:p>
          <a:p>
            <a:pPr lvl="1" eaLnBrk="1" hangingPunct="1">
              <a:lnSpc>
                <a:spcPct val="80000"/>
              </a:lnSpc>
              <a:buFont typeface="Tempus Sans ITC" pitchFamily="82" charset="0"/>
              <a:buChar char="-"/>
            </a:pPr>
            <a:r>
              <a:rPr lang="en-US" u="sng" dirty="0" smtClean="0">
                <a:latin typeface="Tempus Sans ITC" pitchFamily="82" charset="0"/>
              </a:rPr>
              <a:t>Conflict</a:t>
            </a:r>
            <a:r>
              <a:rPr lang="en-US" b="1" dirty="0" smtClean="0">
                <a:latin typeface="Tempus Sans ITC" pitchFamily="82" charset="0"/>
              </a:rPr>
              <a:t> - </a:t>
            </a:r>
            <a:r>
              <a:rPr lang="en-US" dirty="0" smtClean="0">
                <a:latin typeface="Tempus Sans ITC" pitchFamily="82" charset="0"/>
              </a:rPr>
              <a:t>Struggles or problems between opposing forces.</a:t>
            </a:r>
          </a:p>
        </p:txBody>
      </p:sp>
    </p:spTree>
    <p:extLst>
      <p:ext uri="{BB962C8B-B14F-4D97-AF65-F5344CB8AC3E}">
        <p14:creationId xmlns:p14="http://schemas.microsoft.com/office/powerpoint/2010/main" val="1641599305"/>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fade">
                                      <p:cBhvr>
                                        <p:cTn id="7" dur="1000"/>
                                        <p:tgtEl>
                                          <p:spTgt spid="22530"/>
                                        </p:tgtEl>
                                      </p:cBhvr>
                                    </p:animEffect>
                                    <p:anim calcmode="lin" valueType="num">
                                      <p:cBhvr>
                                        <p:cTn id="8" dur="1000" fill="hold"/>
                                        <p:tgtEl>
                                          <p:spTgt spid="22530"/>
                                        </p:tgtEl>
                                        <p:attrNameLst>
                                          <p:attrName>ppt_x</p:attrName>
                                        </p:attrNameLst>
                                      </p:cBhvr>
                                      <p:tavLst>
                                        <p:tav tm="0">
                                          <p:val>
                                            <p:strVal val="#ppt_x"/>
                                          </p:val>
                                        </p:tav>
                                        <p:tav tm="100000">
                                          <p:val>
                                            <p:strVal val="#ppt_x"/>
                                          </p:val>
                                        </p:tav>
                                      </p:tavLst>
                                    </p:anim>
                                    <p:anim calcmode="lin" valueType="num">
                                      <p:cBhvr>
                                        <p:cTn id="9" dur="1000" fill="hold"/>
                                        <p:tgtEl>
                                          <p:spTgt spid="2253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7" presetClass="entr" presetSubtype="0" fill="hold" grpId="0" nodeType="clickEffect">
                                  <p:stCondLst>
                                    <p:cond delay="0"/>
                                  </p:stCondLst>
                                  <p:childTnLst>
                                    <p:set>
                                      <p:cBhvr>
                                        <p:cTn id="13" dur="1" fill="hold">
                                          <p:stCondLst>
                                            <p:cond delay="0"/>
                                          </p:stCondLst>
                                        </p:cTn>
                                        <p:tgtEl>
                                          <p:spTgt spid="22531">
                                            <p:txEl>
                                              <p:pRg st="0" end="0"/>
                                            </p:txEl>
                                          </p:spTgt>
                                        </p:tgtEl>
                                        <p:attrNameLst>
                                          <p:attrName>style.visibility</p:attrName>
                                        </p:attrNameLst>
                                      </p:cBhvr>
                                      <p:to>
                                        <p:strVal val="visible"/>
                                      </p:to>
                                    </p:set>
                                    <p:animEffect transition="in" filter="fade">
                                      <p:cBhvr>
                                        <p:cTn id="14" dur="1000"/>
                                        <p:tgtEl>
                                          <p:spTgt spid="22531">
                                            <p:txEl>
                                              <p:pRg st="0" end="0"/>
                                            </p:txEl>
                                          </p:spTgt>
                                        </p:tgtEl>
                                      </p:cBhvr>
                                    </p:animEffect>
                                    <p:anim calcmode="lin" valueType="num">
                                      <p:cBhvr>
                                        <p:cTn id="15" dur="10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p:cTn id="16" dur="898" decel="100000" fill="hold"/>
                                        <p:tgtEl>
                                          <p:spTgt spid="22531">
                                            <p:txEl>
                                              <p:pRg st="0" end="0"/>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898"/>
                                          </p:stCondLst>
                                        </p:cTn>
                                        <p:tgtEl>
                                          <p:spTgt spid="22531">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12" fill="hold" nodeType="clickEffect">
                                  <p:stCondLst>
                                    <p:cond delay="0"/>
                                  </p:stCondLst>
                                  <p:childTnLst>
                                    <p:set>
                                      <p:cBhvr>
                                        <p:cTn id="21" dur="1" fill="hold">
                                          <p:stCondLst>
                                            <p:cond delay="0"/>
                                          </p:stCondLst>
                                        </p:cTn>
                                        <p:tgtEl>
                                          <p:spTgt spid="22531">
                                            <p:txEl>
                                              <p:pRg st="1" end="1"/>
                                            </p:txEl>
                                          </p:spTgt>
                                        </p:tgtEl>
                                        <p:attrNameLst>
                                          <p:attrName>style.visibility</p:attrName>
                                        </p:attrNameLst>
                                      </p:cBhvr>
                                      <p:to>
                                        <p:strVal val="visible"/>
                                      </p:to>
                                    </p:set>
                                    <p:anim calcmode="lin" valueType="num">
                                      <p:cBhvr additive="base">
                                        <p:cTn id="22" dur="500" fill="hold"/>
                                        <p:tgtEl>
                                          <p:spTgt spid="22531">
                                            <p:txEl>
                                              <p:pRg st="1" end="1"/>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2253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6" fill="hold" nodeType="clickEffect">
                                  <p:stCondLst>
                                    <p:cond delay="0"/>
                                  </p:stCondLst>
                                  <p:childTnLst>
                                    <p:set>
                                      <p:cBhvr>
                                        <p:cTn id="27" dur="1" fill="hold">
                                          <p:stCondLst>
                                            <p:cond delay="0"/>
                                          </p:stCondLst>
                                        </p:cTn>
                                        <p:tgtEl>
                                          <p:spTgt spid="22531">
                                            <p:txEl>
                                              <p:pRg st="3" end="3"/>
                                            </p:txEl>
                                          </p:spTgt>
                                        </p:tgtEl>
                                        <p:attrNameLst>
                                          <p:attrName>style.visibility</p:attrName>
                                        </p:attrNameLst>
                                      </p:cBhvr>
                                      <p:to>
                                        <p:strVal val="visible"/>
                                      </p:to>
                                    </p:set>
                                    <p:anim calcmode="lin" valueType="num">
                                      <p:cBhvr additive="base">
                                        <p:cTn id="28" dur="500" fill="hold"/>
                                        <p:tgtEl>
                                          <p:spTgt spid="22531">
                                            <p:txEl>
                                              <p:pRg st="3" end="3"/>
                                            </p:txEl>
                                          </p:spTgt>
                                        </p:tgtEl>
                                        <p:attrNameLst>
                                          <p:attrName>ppt_x</p:attrName>
                                        </p:attrNameLst>
                                      </p:cBhvr>
                                      <p:tavLst>
                                        <p:tav tm="0">
                                          <p:val>
                                            <p:strVal val="1+#ppt_w/2"/>
                                          </p:val>
                                        </p:tav>
                                        <p:tav tm="100000">
                                          <p:val>
                                            <p:strVal val="#ppt_x"/>
                                          </p:val>
                                        </p:tav>
                                      </p:tavLst>
                                    </p:anim>
                                    <p:anim calcmode="lin" valueType="num">
                                      <p:cBhvr additive="base">
                                        <p:cTn id="29" dur="500" fill="hold"/>
                                        <p:tgtEl>
                                          <p:spTgt spid="2253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3" fill="hold" nodeType="clickEffect">
                                  <p:stCondLst>
                                    <p:cond delay="0"/>
                                  </p:stCondLst>
                                  <p:childTnLst>
                                    <p:set>
                                      <p:cBhvr>
                                        <p:cTn id="33" dur="1" fill="hold">
                                          <p:stCondLst>
                                            <p:cond delay="0"/>
                                          </p:stCondLst>
                                        </p:cTn>
                                        <p:tgtEl>
                                          <p:spTgt spid="22531">
                                            <p:txEl>
                                              <p:pRg st="5" end="5"/>
                                            </p:txEl>
                                          </p:spTgt>
                                        </p:tgtEl>
                                        <p:attrNameLst>
                                          <p:attrName>style.visibility</p:attrName>
                                        </p:attrNameLst>
                                      </p:cBhvr>
                                      <p:to>
                                        <p:strVal val="visible"/>
                                      </p:to>
                                    </p:set>
                                    <p:anim calcmode="lin" valueType="num">
                                      <p:cBhvr additive="base">
                                        <p:cTn id="34" dur="500" fill="hold"/>
                                        <p:tgtEl>
                                          <p:spTgt spid="22531">
                                            <p:txEl>
                                              <p:pRg st="5" end="5"/>
                                            </p:txEl>
                                          </p:spTgt>
                                        </p:tgtEl>
                                        <p:attrNameLst>
                                          <p:attrName>ppt_x</p:attrName>
                                        </p:attrNameLst>
                                      </p:cBhvr>
                                      <p:tavLst>
                                        <p:tav tm="0">
                                          <p:val>
                                            <p:strVal val="1+#ppt_w/2"/>
                                          </p:val>
                                        </p:tav>
                                        <p:tav tm="100000">
                                          <p:val>
                                            <p:strVal val="#ppt_x"/>
                                          </p:val>
                                        </p:tav>
                                      </p:tavLst>
                                    </p:anim>
                                    <p:anim calcmode="lin" valueType="num">
                                      <p:cBhvr additive="base">
                                        <p:cTn id="35" dur="500" fill="hold"/>
                                        <p:tgtEl>
                                          <p:spTgt spid="22531">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209800" y="381000"/>
            <a:ext cx="6870700" cy="838200"/>
          </a:xfrm>
        </p:spPr>
        <p:txBody>
          <a:bodyPr/>
          <a:lstStyle/>
          <a:p>
            <a:pPr eaLnBrk="1" hangingPunct="1"/>
            <a:r>
              <a:rPr lang="en-US" b="1" smtClean="0">
                <a:latin typeface="Tempus Sans ITC" pitchFamily="82" charset="0"/>
              </a:rPr>
              <a:t>  More PLOT</a:t>
            </a:r>
          </a:p>
        </p:txBody>
      </p:sp>
      <p:sp>
        <p:nvSpPr>
          <p:cNvPr id="23555" name="Rectangle 3"/>
          <p:cNvSpPr>
            <a:spLocks noGrp="1" noChangeArrowheads="1"/>
          </p:cNvSpPr>
          <p:nvPr>
            <p:ph idx="1"/>
          </p:nvPr>
        </p:nvSpPr>
        <p:spPr>
          <a:xfrm>
            <a:off x="2209800" y="1295400"/>
            <a:ext cx="7696200" cy="4724400"/>
          </a:xfrm>
        </p:spPr>
        <p:txBody>
          <a:bodyPr/>
          <a:lstStyle/>
          <a:p>
            <a:pPr lvl="1" eaLnBrk="1" hangingPunct="1">
              <a:buFont typeface="Tempus Sans ITC" pitchFamily="82" charset="0"/>
              <a:buChar char="-"/>
            </a:pPr>
            <a:endParaRPr lang="en-US" u="sng" smtClean="0">
              <a:latin typeface="Tempus Sans ITC" pitchFamily="82" charset="0"/>
            </a:endParaRPr>
          </a:p>
          <a:p>
            <a:pPr lvl="1" eaLnBrk="1" hangingPunct="1">
              <a:buFont typeface="Tempus Sans ITC" pitchFamily="82" charset="0"/>
              <a:buChar char="-"/>
            </a:pPr>
            <a:r>
              <a:rPr lang="en-US" u="sng" smtClean="0">
                <a:latin typeface="Tempus Sans ITC" pitchFamily="82" charset="0"/>
              </a:rPr>
              <a:t>Climax</a:t>
            </a:r>
            <a:r>
              <a:rPr lang="en-US" b="1" smtClean="0">
                <a:latin typeface="Tempus Sans ITC" pitchFamily="82" charset="0"/>
              </a:rPr>
              <a:t> - </a:t>
            </a:r>
            <a:r>
              <a:rPr lang="en-US" smtClean="0">
                <a:latin typeface="Tempus Sans ITC" pitchFamily="82" charset="0"/>
              </a:rPr>
              <a:t>The point of crisis in the plot. It may be the reader’s point of highest interest. </a:t>
            </a:r>
          </a:p>
          <a:p>
            <a:pPr lvl="1" eaLnBrk="1" hangingPunct="1">
              <a:buFont typeface="Tempus Sans ITC" pitchFamily="82" charset="0"/>
              <a:buChar char="-"/>
            </a:pPr>
            <a:endParaRPr lang="en-US" u="sng" smtClean="0">
              <a:latin typeface="Tempus Sans ITC" pitchFamily="82" charset="0"/>
            </a:endParaRPr>
          </a:p>
          <a:p>
            <a:pPr lvl="1" eaLnBrk="1" hangingPunct="1">
              <a:buFont typeface="Tempus Sans ITC" pitchFamily="82" charset="0"/>
              <a:buChar char="-"/>
            </a:pPr>
            <a:r>
              <a:rPr lang="en-US" u="sng" smtClean="0">
                <a:latin typeface="Tempus Sans ITC" pitchFamily="82" charset="0"/>
              </a:rPr>
              <a:t>Falling action</a:t>
            </a:r>
            <a:r>
              <a:rPr lang="en-US" smtClean="0">
                <a:latin typeface="Tempus Sans ITC" pitchFamily="82" charset="0"/>
              </a:rPr>
              <a:t> - The action in the story after the climax is revealed.</a:t>
            </a:r>
          </a:p>
          <a:p>
            <a:pPr lvl="1" eaLnBrk="1" hangingPunct="1">
              <a:buFont typeface="Tempus Sans ITC" pitchFamily="82" charset="0"/>
              <a:buNone/>
            </a:pPr>
            <a:endParaRPr lang="en-US" u="sng" smtClean="0">
              <a:latin typeface="Tempus Sans ITC" pitchFamily="82" charset="0"/>
            </a:endParaRPr>
          </a:p>
          <a:p>
            <a:pPr lvl="1" eaLnBrk="1" hangingPunct="1">
              <a:buFont typeface="Tempus Sans ITC" pitchFamily="82" charset="0"/>
              <a:buChar char="-"/>
            </a:pPr>
            <a:r>
              <a:rPr lang="en-US" u="sng" smtClean="0">
                <a:latin typeface="Tempus Sans ITC" pitchFamily="82" charset="0"/>
              </a:rPr>
              <a:t>Resolution</a:t>
            </a:r>
            <a:r>
              <a:rPr lang="en-US" b="1" smtClean="0">
                <a:latin typeface="Tempus Sans ITC" pitchFamily="82" charset="0"/>
              </a:rPr>
              <a:t> - </a:t>
            </a:r>
            <a:r>
              <a:rPr lang="en-US" smtClean="0">
                <a:latin typeface="Tempus Sans ITC" pitchFamily="82" charset="0"/>
              </a:rPr>
              <a:t>The part of the plot that reveals the final outcome. </a:t>
            </a:r>
          </a:p>
        </p:txBody>
      </p:sp>
    </p:spTree>
    <p:extLst>
      <p:ext uri="{BB962C8B-B14F-4D97-AF65-F5344CB8AC3E}">
        <p14:creationId xmlns:p14="http://schemas.microsoft.com/office/powerpoint/2010/main" val="4087237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3554"/>
                                        </p:tgtEl>
                                        <p:attrNameLst>
                                          <p:attrName>style.visibility</p:attrName>
                                        </p:attrNameLst>
                                      </p:cBhvr>
                                      <p:to>
                                        <p:strVal val="visible"/>
                                      </p:to>
                                    </p:set>
                                    <p:anim calcmode="lin" valueType="num">
                                      <p:cBhvr>
                                        <p:cTn id="7" dur="500" fill="hold"/>
                                        <p:tgtEl>
                                          <p:spTgt spid="23554"/>
                                        </p:tgtEl>
                                        <p:attrNameLst>
                                          <p:attrName>ppt_w</p:attrName>
                                        </p:attrNameLst>
                                      </p:cBhvr>
                                      <p:tavLst>
                                        <p:tav tm="0">
                                          <p:val>
                                            <p:strVal val="#ppt_w*0.05"/>
                                          </p:val>
                                        </p:tav>
                                        <p:tav tm="100000">
                                          <p:val>
                                            <p:strVal val="#ppt_w"/>
                                          </p:val>
                                        </p:tav>
                                      </p:tavLst>
                                    </p:anim>
                                    <p:anim calcmode="lin" valueType="num">
                                      <p:cBhvr>
                                        <p:cTn id="8" dur="500" fill="hold"/>
                                        <p:tgtEl>
                                          <p:spTgt spid="23554"/>
                                        </p:tgtEl>
                                        <p:attrNameLst>
                                          <p:attrName>ppt_h</p:attrName>
                                        </p:attrNameLst>
                                      </p:cBhvr>
                                      <p:tavLst>
                                        <p:tav tm="0">
                                          <p:val>
                                            <p:strVal val="#ppt_h"/>
                                          </p:val>
                                        </p:tav>
                                        <p:tav tm="100000">
                                          <p:val>
                                            <p:strVal val="#ppt_h"/>
                                          </p:val>
                                        </p:tav>
                                      </p:tavLst>
                                    </p:anim>
                                    <p:anim calcmode="lin" valueType="num">
                                      <p:cBhvr>
                                        <p:cTn id="9" dur="500" fill="hold"/>
                                        <p:tgtEl>
                                          <p:spTgt spid="23554"/>
                                        </p:tgtEl>
                                        <p:attrNameLst>
                                          <p:attrName>ppt_x</p:attrName>
                                        </p:attrNameLst>
                                      </p:cBhvr>
                                      <p:tavLst>
                                        <p:tav tm="0">
                                          <p:val>
                                            <p:strVal val="#ppt_x-.2"/>
                                          </p:val>
                                        </p:tav>
                                        <p:tav tm="100000">
                                          <p:val>
                                            <p:strVal val="#ppt_x"/>
                                          </p:val>
                                        </p:tav>
                                      </p:tavLst>
                                    </p:anim>
                                    <p:anim calcmode="lin" valueType="num">
                                      <p:cBhvr>
                                        <p:cTn id="10" dur="500" fill="hold"/>
                                        <p:tgtEl>
                                          <p:spTgt spid="23554"/>
                                        </p:tgtEl>
                                        <p:attrNameLst>
                                          <p:attrName>ppt_y</p:attrName>
                                        </p:attrNameLst>
                                      </p:cBhvr>
                                      <p:tavLst>
                                        <p:tav tm="0">
                                          <p:val>
                                            <p:strVal val="#ppt_y"/>
                                          </p:val>
                                        </p:tav>
                                        <p:tav tm="100000">
                                          <p:val>
                                            <p:strVal val="#ppt_y"/>
                                          </p:val>
                                        </p:tav>
                                      </p:tavLst>
                                    </p:anim>
                                    <p:animEffect transition="in" filter="fade">
                                      <p:cBhvr>
                                        <p:cTn id="11" dur="500"/>
                                        <p:tgtEl>
                                          <p:spTgt spid="23554"/>
                                        </p:tgtEl>
                                      </p:cBhvr>
                                    </p:animEffect>
                                  </p:childTnLst>
                                </p:cTn>
                              </p:par>
                            </p:childTnLst>
                          </p:cTn>
                        </p:par>
                        <p:par>
                          <p:cTn id="12" fill="hold">
                            <p:stCondLst>
                              <p:cond delay="500"/>
                            </p:stCondLst>
                            <p:childTnLst>
                              <p:par>
                                <p:cTn id="13" presetID="2" presetClass="entr" presetSubtype="4" fill="hold" nodeType="afterEffect">
                                  <p:stCondLst>
                                    <p:cond delay="0"/>
                                  </p:stCondLst>
                                  <p:childTnLst>
                                    <p:set>
                                      <p:cBhvr>
                                        <p:cTn id="14" dur="1" fill="hold">
                                          <p:stCondLst>
                                            <p:cond delay="0"/>
                                          </p:stCondLst>
                                        </p:cTn>
                                        <p:tgtEl>
                                          <p:spTgt spid="23555">
                                            <p:txEl>
                                              <p:charRg st="1" end="66"/>
                                            </p:txEl>
                                          </p:spTgt>
                                        </p:tgtEl>
                                        <p:attrNameLst>
                                          <p:attrName>style.visibility</p:attrName>
                                        </p:attrNameLst>
                                      </p:cBhvr>
                                      <p:to>
                                        <p:strVal val="visible"/>
                                      </p:to>
                                    </p:set>
                                    <p:anim calcmode="lin" valueType="num">
                                      <p:cBhvr additive="base">
                                        <p:cTn id="15" dur="500" fill="hold"/>
                                        <p:tgtEl>
                                          <p:spTgt spid="23555">
                                            <p:txEl>
                                              <p:charRg st="1" end="6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3555">
                                            <p:txEl>
                                              <p:charRg st="1" end="66"/>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6" presetClass="entr" presetSubtype="0" fill="hold" nodeType="clickEffect">
                                  <p:stCondLst>
                                    <p:cond delay="0"/>
                                  </p:stCondLst>
                                  <p:iterate type="lt">
                                    <p:tmPct val="10000"/>
                                  </p:iterate>
                                  <p:childTnLst>
                                    <p:set>
                                      <p:cBhvr>
                                        <p:cTn id="20" dur="1" fill="hold">
                                          <p:stCondLst>
                                            <p:cond delay="0"/>
                                          </p:stCondLst>
                                        </p:cTn>
                                        <p:tgtEl>
                                          <p:spTgt spid="23555">
                                            <p:txEl>
                                              <p:charRg st="67" end="138"/>
                                            </p:txEl>
                                          </p:spTgt>
                                        </p:tgtEl>
                                        <p:attrNameLst>
                                          <p:attrName>style.visibility</p:attrName>
                                        </p:attrNameLst>
                                      </p:cBhvr>
                                      <p:to>
                                        <p:strVal val="visible"/>
                                      </p:to>
                                    </p:set>
                                    <p:anim by="(-#ppt_w*2)" calcmode="lin" valueType="num">
                                      <p:cBhvr rctx="PPT">
                                        <p:cTn id="21" dur="500" autoRev="1" fill="hold">
                                          <p:stCondLst>
                                            <p:cond delay="0"/>
                                          </p:stCondLst>
                                        </p:cTn>
                                        <p:tgtEl>
                                          <p:spTgt spid="23555">
                                            <p:txEl>
                                              <p:charRg st="67" end="138"/>
                                            </p:txEl>
                                          </p:spTgt>
                                        </p:tgtEl>
                                        <p:attrNameLst>
                                          <p:attrName>ppt_w</p:attrName>
                                        </p:attrNameLst>
                                      </p:cBhvr>
                                    </p:anim>
                                    <p:anim by="(#ppt_w*0.50)" calcmode="lin" valueType="num">
                                      <p:cBhvr>
                                        <p:cTn id="22" dur="500" decel="50000" autoRev="1" fill="hold">
                                          <p:stCondLst>
                                            <p:cond delay="0"/>
                                          </p:stCondLst>
                                        </p:cTn>
                                        <p:tgtEl>
                                          <p:spTgt spid="23555">
                                            <p:txEl>
                                              <p:charRg st="67" end="138"/>
                                            </p:txEl>
                                          </p:spTgt>
                                        </p:tgtEl>
                                        <p:attrNameLst>
                                          <p:attrName>ppt_x</p:attrName>
                                        </p:attrNameLst>
                                      </p:cBhvr>
                                    </p:anim>
                                    <p:anim from="(-#ppt_h/2)" to="(#ppt_y)" calcmode="lin" valueType="num">
                                      <p:cBhvr>
                                        <p:cTn id="23" dur="1000" fill="hold">
                                          <p:stCondLst>
                                            <p:cond delay="0"/>
                                          </p:stCondLst>
                                        </p:cTn>
                                        <p:tgtEl>
                                          <p:spTgt spid="23555">
                                            <p:txEl>
                                              <p:charRg st="67" end="138"/>
                                            </p:txEl>
                                          </p:spTgt>
                                        </p:tgtEl>
                                        <p:attrNameLst>
                                          <p:attrName>ppt_y</p:attrName>
                                        </p:attrNameLst>
                                      </p:cBhvr>
                                    </p:anim>
                                    <p:animRot by="21600000">
                                      <p:cBhvr>
                                        <p:cTn id="24" dur="1000" fill="hold">
                                          <p:stCondLst>
                                            <p:cond delay="0"/>
                                          </p:stCondLst>
                                        </p:cTn>
                                        <p:tgtEl>
                                          <p:spTgt spid="23555">
                                            <p:txEl>
                                              <p:charRg st="67" end="138"/>
                                            </p:txEl>
                                          </p:spTgt>
                                        </p:tgtEl>
                                        <p:attrNameLst>
                                          <p:attrName>r</p:attrName>
                                        </p:attrNameLst>
                                      </p:cBhvr>
                                    </p:animRot>
                                  </p:childTnLst>
                                </p:cTn>
                              </p:par>
                            </p:childTnLst>
                          </p:cTn>
                        </p:par>
                        <p:par>
                          <p:cTn id="25" fill="hold">
                            <p:stCondLst>
                              <p:cond delay="6700"/>
                            </p:stCondLst>
                            <p:childTnLst>
                              <p:par>
                                <p:cTn id="26" presetID="26" presetClass="entr" presetSubtype="0" fill="hold" nodeType="afterEffect">
                                  <p:stCondLst>
                                    <p:cond delay="0"/>
                                  </p:stCondLst>
                                  <p:childTnLst>
                                    <p:set>
                                      <p:cBhvr>
                                        <p:cTn id="27" dur="1" fill="hold">
                                          <p:stCondLst>
                                            <p:cond delay="0"/>
                                          </p:stCondLst>
                                        </p:cTn>
                                        <p:tgtEl>
                                          <p:spTgt spid="23555">
                                            <p:txEl>
                                              <p:charRg st="139" end="206"/>
                                            </p:txEl>
                                          </p:spTgt>
                                        </p:tgtEl>
                                        <p:attrNameLst>
                                          <p:attrName>style.visibility</p:attrName>
                                        </p:attrNameLst>
                                      </p:cBhvr>
                                      <p:to>
                                        <p:strVal val="visible"/>
                                      </p:to>
                                    </p:set>
                                    <p:animEffect transition="in" filter="wipe(down)">
                                      <p:cBhvr>
                                        <p:cTn id="28" dur="580">
                                          <p:stCondLst>
                                            <p:cond delay="0"/>
                                          </p:stCondLst>
                                        </p:cTn>
                                        <p:tgtEl>
                                          <p:spTgt spid="23555">
                                            <p:txEl>
                                              <p:charRg st="139" end="206"/>
                                            </p:txEl>
                                          </p:spTgt>
                                        </p:tgtEl>
                                      </p:cBhvr>
                                    </p:animEffect>
                                    <p:anim calcmode="lin" valueType="num">
                                      <p:cBhvr>
                                        <p:cTn id="29" dur="1822" tmFilter="0,0; 0.14,0.36; 0.43,0.73; 0.71,0.91; 1.0,1.0">
                                          <p:stCondLst>
                                            <p:cond delay="0"/>
                                          </p:stCondLst>
                                        </p:cTn>
                                        <p:tgtEl>
                                          <p:spTgt spid="23555">
                                            <p:txEl>
                                              <p:charRg st="139" end="206"/>
                                            </p:txEl>
                                          </p:spTgt>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23555">
                                            <p:txEl>
                                              <p:charRg st="139" end="206"/>
                                            </p:txEl>
                                          </p:spTgt>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23555">
                                            <p:txEl>
                                              <p:charRg st="139" end="206"/>
                                            </p:txEl>
                                          </p:spTgt>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23555">
                                            <p:txEl>
                                              <p:charRg st="139" end="206"/>
                                            </p:txEl>
                                          </p:spTgt>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23555">
                                            <p:txEl>
                                              <p:charRg st="139" end="206"/>
                                            </p:txEl>
                                          </p:spTgt>
                                        </p:tgtEl>
                                        <p:attrNameLst>
                                          <p:attrName>ppt_y</p:attrName>
                                        </p:attrNameLst>
                                      </p:cBhvr>
                                      <p:tavLst>
                                        <p:tav tm="0" fmla="#ppt_y-sin(pi*$)/81">
                                          <p:val>
                                            <p:fltVal val="0"/>
                                          </p:val>
                                        </p:tav>
                                        <p:tav tm="100000">
                                          <p:val>
                                            <p:fltVal val="1"/>
                                          </p:val>
                                        </p:tav>
                                      </p:tavLst>
                                    </p:anim>
                                    <p:animScale>
                                      <p:cBhvr>
                                        <p:cTn id="34" dur="26">
                                          <p:stCondLst>
                                            <p:cond delay="650"/>
                                          </p:stCondLst>
                                        </p:cTn>
                                        <p:tgtEl>
                                          <p:spTgt spid="23555">
                                            <p:txEl>
                                              <p:charRg st="139" end="206"/>
                                            </p:txEl>
                                          </p:spTgt>
                                        </p:tgtEl>
                                      </p:cBhvr>
                                      <p:to x="100000" y="60000"/>
                                    </p:animScale>
                                    <p:animScale>
                                      <p:cBhvr>
                                        <p:cTn id="35" dur="166" decel="50000">
                                          <p:stCondLst>
                                            <p:cond delay="676"/>
                                          </p:stCondLst>
                                        </p:cTn>
                                        <p:tgtEl>
                                          <p:spTgt spid="23555">
                                            <p:txEl>
                                              <p:charRg st="139" end="206"/>
                                            </p:txEl>
                                          </p:spTgt>
                                        </p:tgtEl>
                                      </p:cBhvr>
                                      <p:to x="100000" y="100000"/>
                                    </p:animScale>
                                    <p:animScale>
                                      <p:cBhvr>
                                        <p:cTn id="36" dur="26">
                                          <p:stCondLst>
                                            <p:cond delay="1312"/>
                                          </p:stCondLst>
                                        </p:cTn>
                                        <p:tgtEl>
                                          <p:spTgt spid="23555">
                                            <p:txEl>
                                              <p:charRg st="139" end="206"/>
                                            </p:txEl>
                                          </p:spTgt>
                                        </p:tgtEl>
                                      </p:cBhvr>
                                      <p:to x="100000" y="80000"/>
                                    </p:animScale>
                                    <p:animScale>
                                      <p:cBhvr>
                                        <p:cTn id="37" dur="166" decel="50000">
                                          <p:stCondLst>
                                            <p:cond delay="1338"/>
                                          </p:stCondLst>
                                        </p:cTn>
                                        <p:tgtEl>
                                          <p:spTgt spid="23555">
                                            <p:txEl>
                                              <p:charRg st="139" end="206"/>
                                            </p:txEl>
                                          </p:spTgt>
                                        </p:tgtEl>
                                      </p:cBhvr>
                                      <p:to x="100000" y="100000"/>
                                    </p:animScale>
                                    <p:animScale>
                                      <p:cBhvr>
                                        <p:cTn id="38" dur="26">
                                          <p:stCondLst>
                                            <p:cond delay="1642"/>
                                          </p:stCondLst>
                                        </p:cTn>
                                        <p:tgtEl>
                                          <p:spTgt spid="23555">
                                            <p:txEl>
                                              <p:charRg st="139" end="206"/>
                                            </p:txEl>
                                          </p:spTgt>
                                        </p:tgtEl>
                                      </p:cBhvr>
                                      <p:to x="100000" y="90000"/>
                                    </p:animScale>
                                    <p:animScale>
                                      <p:cBhvr>
                                        <p:cTn id="39" dur="166" decel="50000">
                                          <p:stCondLst>
                                            <p:cond delay="1668"/>
                                          </p:stCondLst>
                                        </p:cTn>
                                        <p:tgtEl>
                                          <p:spTgt spid="23555">
                                            <p:txEl>
                                              <p:charRg st="139" end="206"/>
                                            </p:txEl>
                                          </p:spTgt>
                                        </p:tgtEl>
                                      </p:cBhvr>
                                      <p:to x="100000" y="100000"/>
                                    </p:animScale>
                                    <p:animScale>
                                      <p:cBhvr>
                                        <p:cTn id="40" dur="26">
                                          <p:stCondLst>
                                            <p:cond delay="1808"/>
                                          </p:stCondLst>
                                        </p:cTn>
                                        <p:tgtEl>
                                          <p:spTgt spid="23555">
                                            <p:txEl>
                                              <p:charRg st="139" end="206"/>
                                            </p:txEl>
                                          </p:spTgt>
                                        </p:tgtEl>
                                      </p:cBhvr>
                                      <p:to x="100000" y="95000"/>
                                    </p:animScale>
                                    <p:animScale>
                                      <p:cBhvr>
                                        <p:cTn id="41" dur="166" decel="50000">
                                          <p:stCondLst>
                                            <p:cond delay="1834"/>
                                          </p:stCondLst>
                                        </p:cTn>
                                        <p:tgtEl>
                                          <p:spTgt spid="23555">
                                            <p:txEl>
                                              <p:charRg st="139" end="20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209800" y="457200"/>
            <a:ext cx="6870700" cy="1219200"/>
          </a:xfrm>
        </p:spPr>
        <p:txBody>
          <a:bodyPr/>
          <a:lstStyle/>
          <a:p>
            <a:pPr eaLnBrk="1" hangingPunct="1"/>
            <a:r>
              <a:rPr lang="en-US" b="1" smtClean="0">
                <a:latin typeface="Tempus Sans ITC" pitchFamily="82" charset="0"/>
              </a:rPr>
              <a:t>       PLOT DIAGRAM</a:t>
            </a:r>
          </a:p>
        </p:txBody>
      </p:sp>
      <p:graphicFrame>
        <p:nvGraphicFramePr>
          <p:cNvPr id="2" name="Diagram 1"/>
          <p:cNvGraphicFramePr/>
          <p:nvPr/>
        </p:nvGraphicFramePr>
        <p:xfrm>
          <a:off x="2362200" y="1295400"/>
          <a:ext cx="76962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4586" name="Rectangle 10"/>
          <p:cNvSpPr>
            <a:spLocks noChangeArrowheads="1"/>
          </p:cNvSpPr>
          <p:nvPr/>
        </p:nvSpPr>
        <p:spPr bwMode="auto">
          <a:xfrm rot="18301318" flipH="1">
            <a:off x="3618707" y="3136019"/>
            <a:ext cx="2433637" cy="1200329"/>
          </a:xfrm>
          <a:prstGeom prst="rect">
            <a:avLst/>
          </a:prstGeom>
          <a:noFill/>
          <a:ln w="9525">
            <a:noFill/>
            <a:miter lim="800000"/>
            <a:headEnd/>
            <a:tailEnd/>
          </a:ln>
        </p:spPr>
        <p:txBody>
          <a:bodyPr>
            <a:spAutoFit/>
          </a:bodyPr>
          <a:lstStyle/>
          <a:p>
            <a:pPr eaLnBrk="0" fontAlgn="base" hangingPunct="0">
              <a:spcBef>
                <a:spcPct val="0"/>
              </a:spcBef>
              <a:spcAft>
                <a:spcPct val="0"/>
              </a:spcAft>
            </a:pPr>
            <a:endParaRPr lang="en-US" sz="2400">
              <a:solidFill>
                <a:srgbClr val="000000"/>
              </a:solidFill>
              <a:latin typeface="Tempus Sans ITC" pitchFamily="82" charset="0"/>
            </a:endParaRPr>
          </a:p>
          <a:p>
            <a:pPr eaLnBrk="0" fontAlgn="base" hangingPunct="0">
              <a:spcBef>
                <a:spcPct val="0"/>
              </a:spcBef>
              <a:spcAft>
                <a:spcPct val="0"/>
              </a:spcAft>
            </a:pPr>
            <a:r>
              <a:rPr lang="en-US" sz="2400" b="1">
                <a:solidFill>
                  <a:srgbClr val="000000"/>
                </a:solidFill>
                <a:latin typeface="Tempus Sans ITC" pitchFamily="82" charset="0"/>
              </a:rPr>
              <a:t>Rising Action</a:t>
            </a:r>
          </a:p>
          <a:p>
            <a:pPr eaLnBrk="0" fontAlgn="base" hangingPunct="0">
              <a:spcBef>
                <a:spcPct val="0"/>
              </a:spcBef>
              <a:spcAft>
                <a:spcPct val="0"/>
              </a:spcAft>
            </a:pPr>
            <a:endParaRPr lang="en-US" sz="2400" b="1">
              <a:solidFill>
                <a:srgbClr val="000000"/>
              </a:solidFill>
              <a:latin typeface="Tempus Sans ITC" pitchFamily="82" charset="0"/>
            </a:endParaRPr>
          </a:p>
        </p:txBody>
      </p:sp>
      <p:sp>
        <p:nvSpPr>
          <p:cNvPr id="24587" name="Rectangle 11"/>
          <p:cNvSpPr>
            <a:spLocks noChangeArrowheads="1"/>
          </p:cNvSpPr>
          <p:nvPr/>
        </p:nvSpPr>
        <p:spPr bwMode="auto">
          <a:xfrm rot="14513919" flipV="1">
            <a:off x="5998369" y="3831432"/>
            <a:ext cx="3243263" cy="457200"/>
          </a:xfrm>
          <a:prstGeom prst="rect">
            <a:avLst/>
          </a:prstGeom>
          <a:noFill/>
          <a:ln w="9525">
            <a:noFill/>
            <a:miter lim="800000"/>
            <a:headEnd/>
            <a:tailEnd/>
          </a:ln>
        </p:spPr>
        <p:txBody>
          <a:bodyPr>
            <a:spAutoFit/>
          </a:bodyPr>
          <a:lstStyle/>
          <a:p>
            <a:pPr eaLnBrk="0" fontAlgn="base" hangingPunct="0">
              <a:spcBef>
                <a:spcPct val="0"/>
              </a:spcBef>
              <a:spcAft>
                <a:spcPct val="0"/>
              </a:spcAft>
            </a:pPr>
            <a:r>
              <a:rPr lang="en-US" b="1">
                <a:solidFill>
                  <a:srgbClr val="000000"/>
                </a:solidFill>
                <a:latin typeface="Tempus Sans ITC" pitchFamily="82" charset="0"/>
              </a:rPr>
              <a:t>           Falling </a:t>
            </a:r>
            <a:r>
              <a:rPr lang="en-US" sz="2400" b="1">
                <a:solidFill>
                  <a:srgbClr val="000000"/>
                </a:solidFill>
                <a:latin typeface="Tempus Sans ITC" pitchFamily="82" charset="0"/>
              </a:rPr>
              <a:t>Action</a:t>
            </a:r>
          </a:p>
        </p:txBody>
      </p:sp>
      <p:sp>
        <p:nvSpPr>
          <p:cNvPr id="1033" name="Line 12"/>
          <p:cNvSpPr>
            <a:spLocks noChangeShapeType="1"/>
          </p:cNvSpPr>
          <p:nvPr/>
        </p:nvSpPr>
        <p:spPr bwMode="auto">
          <a:xfrm flipV="1">
            <a:off x="3581400" y="2667000"/>
            <a:ext cx="1752600" cy="2438400"/>
          </a:xfrm>
          <a:prstGeom prst="line">
            <a:avLst/>
          </a:prstGeom>
          <a:noFill/>
          <a:ln w="9525">
            <a:solidFill>
              <a:schemeClr val="tx1"/>
            </a:solidFill>
            <a:round/>
            <a:headEnd/>
            <a:tailEnd type="triangle" w="med" len="med"/>
          </a:ln>
        </p:spPr>
        <p:txBody>
          <a:bodyPr/>
          <a:lstStyle/>
          <a:p>
            <a:pPr eaLnBrk="0" fontAlgn="base" hangingPunct="0">
              <a:spcBef>
                <a:spcPct val="0"/>
              </a:spcBef>
              <a:spcAft>
                <a:spcPct val="0"/>
              </a:spcAft>
            </a:pPr>
            <a:endParaRPr lang="es-ES">
              <a:solidFill>
                <a:srgbClr val="000000"/>
              </a:solidFill>
            </a:endParaRPr>
          </a:p>
        </p:txBody>
      </p:sp>
      <p:sp>
        <p:nvSpPr>
          <p:cNvPr id="1034" name="Line 13"/>
          <p:cNvSpPr>
            <a:spLocks noChangeShapeType="1"/>
          </p:cNvSpPr>
          <p:nvPr/>
        </p:nvSpPr>
        <p:spPr bwMode="auto">
          <a:xfrm>
            <a:off x="7239000" y="2819400"/>
            <a:ext cx="1143000" cy="2133600"/>
          </a:xfrm>
          <a:prstGeom prst="line">
            <a:avLst/>
          </a:prstGeom>
          <a:noFill/>
          <a:ln w="9525">
            <a:solidFill>
              <a:schemeClr val="tx1"/>
            </a:solidFill>
            <a:round/>
            <a:headEnd/>
            <a:tailEnd type="triangle" w="med" len="med"/>
          </a:ln>
        </p:spPr>
        <p:txBody>
          <a:bodyPr/>
          <a:lstStyle/>
          <a:p>
            <a:pPr eaLnBrk="0" fontAlgn="base" hangingPunct="0">
              <a:spcBef>
                <a:spcPct val="0"/>
              </a:spcBef>
              <a:spcAft>
                <a:spcPct val="0"/>
              </a:spcAft>
            </a:pPr>
            <a:endParaRPr lang="es-ES">
              <a:solidFill>
                <a:srgbClr val="000000"/>
              </a:solidFill>
            </a:endParaRPr>
          </a:p>
        </p:txBody>
      </p:sp>
      <p:sp>
        <p:nvSpPr>
          <p:cNvPr id="24590" name="Text Box 14"/>
          <p:cNvSpPr txBox="1">
            <a:spLocks noChangeArrowheads="1"/>
          </p:cNvSpPr>
          <p:nvPr/>
        </p:nvSpPr>
        <p:spPr bwMode="auto">
          <a:xfrm>
            <a:off x="8077201" y="5181600"/>
            <a:ext cx="1584325" cy="457200"/>
          </a:xfrm>
          <a:prstGeom prst="rect">
            <a:avLst/>
          </a:prstGeom>
          <a:noFill/>
          <a:ln w="9525">
            <a:noFill/>
            <a:miter lim="800000"/>
            <a:headEnd/>
            <a:tailEnd/>
          </a:ln>
        </p:spPr>
        <p:txBody>
          <a:bodyPr wrap="none">
            <a:spAutoFit/>
          </a:bodyPr>
          <a:lstStyle/>
          <a:p>
            <a:pPr eaLnBrk="0" fontAlgn="base" hangingPunct="0">
              <a:spcBef>
                <a:spcPct val="0"/>
              </a:spcBef>
              <a:spcAft>
                <a:spcPct val="0"/>
              </a:spcAft>
            </a:pPr>
            <a:r>
              <a:rPr lang="en-US" sz="2400" b="1">
                <a:solidFill>
                  <a:srgbClr val="000000"/>
                </a:solidFill>
                <a:latin typeface="Tempus Sans ITC" pitchFamily="82" charset="0"/>
              </a:rPr>
              <a:t>Resolution</a:t>
            </a:r>
          </a:p>
        </p:txBody>
      </p:sp>
      <p:sp>
        <p:nvSpPr>
          <p:cNvPr id="24591" name="Text Box 15"/>
          <p:cNvSpPr txBox="1">
            <a:spLocks noChangeArrowheads="1"/>
          </p:cNvSpPr>
          <p:nvPr/>
        </p:nvSpPr>
        <p:spPr bwMode="auto">
          <a:xfrm>
            <a:off x="5562600" y="2057400"/>
            <a:ext cx="1447800" cy="457200"/>
          </a:xfrm>
          <a:prstGeom prst="rect">
            <a:avLst/>
          </a:prstGeom>
          <a:noFill/>
          <a:ln w="9525">
            <a:noFill/>
            <a:miter lim="800000"/>
            <a:headEnd/>
            <a:tailEnd/>
          </a:ln>
        </p:spPr>
        <p:txBody>
          <a:bodyPr>
            <a:spAutoFit/>
          </a:bodyPr>
          <a:lstStyle/>
          <a:p>
            <a:pPr eaLnBrk="0" fontAlgn="base" hangingPunct="0">
              <a:spcBef>
                <a:spcPct val="50000"/>
              </a:spcBef>
              <a:spcAft>
                <a:spcPct val="0"/>
              </a:spcAft>
            </a:pPr>
            <a:r>
              <a:rPr lang="en-US" sz="2400" b="1">
                <a:solidFill>
                  <a:srgbClr val="000000"/>
                </a:solidFill>
                <a:latin typeface="Tempus Sans ITC" pitchFamily="82" charset="0"/>
              </a:rPr>
              <a:t>  Climax</a:t>
            </a:r>
          </a:p>
        </p:txBody>
      </p:sp>
      <p:sp>
        <p:nvSpPr>
          <p:cNvPr id="24592" name="Text Box 16"/>
          <p:cNvSpPr txBox="1">
            <a:spLocks noChangeArrowheads="1"/>
          </p:cNvSpPr>
          <p:nvPr/>
        </p:nvSpPr>
        <p:spPr bwMode="auto">
          <a:xfrm>
            <a:off x="2438400" y="5105400"/>
            <a:ext cx="2057400" cy="457200"/>
          </a:xfrm>
          <a:prstGeom prst="rect">
            <a:avLst/>
          </a:prstGeom>
          <a:noFill/>
          <a:ln w="9525">
            <a:noFill/>
            <a:miter lim="800000"/>
            <a:headEnd/>
            <a:tailEnd/>
          </a:ln>
        </p:spPr>
        <p:txBody>
          <a:bodyPr>
            <a:spAutoFit/>
          </a:bodyPr>
          <a:lstStyle/>
          <a:p>
            <a:pPr eaLnBrk="0" fontAlgn="base" hangingPunct="0">
              <a:spcBef>
                <a:spcPct val="0"/>
              </a:spcBef>
              <a:spcAft>
                <a:spcPct val="0"/>
              </a:spcAft>
            </a:pPr>
            <a:r>
              <a:rPr lang="en-US" sz="2400" b="1">
                <a:solidFill>
                  <a:srgbClr val="000000"/>
                </a:solidFill>
                <a:latin typeface="Tempus Sans ITC" pitchFamily="82" charset="0"/>
              </a:rPr>
              <a:t>      Exposition</a:t>
            </a:r>
          </a:p>
        </p:txBody>
      </p:sp>
      <p:sp>
        <p:nvSpPr>
          <p:cNvPr id="1038" name="Text Box 17"/>
          <p:cNvSpPr txBox="1">
            <a:spLocks noChangeArrowheads="1"/>
          </p:cNvSpPr>
          <p:nvPr/>
        </p:nvSpPr>
        <p:spPr bwMode="auto">
          <a:xfrm>
            <a:off x="5432426" y="3954463"/>
            <a:ext cx="1501775" cy="366712"/>
          </a:xfrm>
          <a:prstGeom prst="rect">
            <a:avLst/>
          </a:prstGeom>
          <a:noFill/>
          <a:ln w="9525">
            <a:noFill/>
            <a:miter lim="800000"/>
            <a:headEnd/>
            <a:tailEnd/>
          </a:ln>
        </p:spPr>
        <p:txBody>
          <a:bodyPr>
            <a:spAutoFit/>
          </a:bodyPr>
          <a:lstStyle/>
          <a:p>
            <a:pPr eaLnBrk="0" fontAlgn="base" hangingPunct="0">
              <a:spcBef>
                <a:spcPct val="50000"/>
              </a:spcBef>
              <a:spcAft>
                <a:spcPct val="0"/>
              </a:spcAft>
            </a:pPr>
            <a:endParaRPr lang="es-ES">
              <a:solidFill>
                <a:srgbClr val="000000"/>
              </a:solidFill>
            </a:endParaRPr>
          </a:p>
        </p:txBody>
      </p:sp>
      <p:sp>
        <p:nvSpPr>
          <p:cNvPr id="24594" name="Text Box 18"/>
          <p:cNvSpPr txBox="1">
            <a:spLocks noChangeArrowheads="1"/>
          </p:cNvSpPr>
          <p:nvPr/>
        </p:nvSpPr>
        <p:spPr bwMode="auto">
          <a:xfrm>
            <a:off x="5408613" y="3657600"/>
            <a:ext cx="1600200" cy="457200"/>
          </a:xfrm>
          <a:prstGeom prst="rect">
            <a:avLst/>
          </a:prstGeom>
          <a:noFill/>
          <a:ln w="9525">
            <a:noFill/>
            <a:miter lim="800000"/>
            <a:headEnd/>
            <a:tailEnd/>
          </a:ln>
        </p:spPr>
        <p:txBody>
          <a:bodyPr>
            <a:spAutoFit/>
          </a:bodyPr>
          <a:lstStyle/>
          <a:p>
            <a:pPr eaLnBrk="0" fontAlgn="base" hangingPunct="0">
              <a:spcBef>
                <a:spcPct val="50000"/>
              </a:spcBef>
              <a:spcAft>
                <a:spcPct val="0"/>
              </a:spcAft>
            </a:pPr>
            <a:r>
              <a:rPr lang="en-US" sz="2400">
                <a:solidFill>
                  <a:srgbClr val="000000"/>
                </a:solidFill>
                <a:latin typeface="Tempus Sans ITC" pitchFamily="82" charset="0"/>
              </a:rPr>
              <a:t>  </a:t>
            </a:r>
            <a:r>
              <a:rPr lang="en-US" sz="2400" b="1">
                <a:solidFill>
                  <a:srgbClr val="000000"/>
                </a:solidFill>
                <a:latin typeface="Tempus Sans ITC" pitchFamily="82" charset="0"/>
              </a:rPr>
              <a:t>Conflict</a:t>
            </a:r>
          </a:p>
        </p:txBody>
      </p:sp>
    </p:spTree>
    <p:extLst>
      <p:ext uri="{BB962C8B-B14F-4D97-AF65-F5344CB8AC3E}">
        <p14:creationId xmlns:p14="http://schemas.microsoft.com/office/powerpoint/2010/main" val="3040559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p:cTn id="7" dur="500" fill="hold"/>
                                        <p:tgtEl>
                                          <p:spTgt spid="24578"/>
                                        </p:tgtEl>
                                        <p:attrNameLst>
                                          <p:attrName>ppt_w</p:attrName>
                                        </p:attrNameLst>
                                      </p:cBhvr>
                                      <p:tavLst>
                                        <p:tav tm="0">
                                          <p:val>
                                            <p:fltVal val="0"/>
                                          </p:val>
                                        </p:tav>
                                        <p:tav tm="100000">
                                          <p:val>
                                            <p:strVal val="#ppt_w"/>
                                          </p:val>
                                        </p:tav>
                                      </p:tavLst>
                                    </p:anim>
                                    <p:anim calcmode="lin" valueType="num">
                                      <p:cBhvr>
                                        <p:cTn id="8" dur="500" fill="hold"/>
                                        <p:tgtEl>
                                          <p:spTgt spid="24578"/>
                                        </p:tgtEl>
                                        <p:attrNameLst>
                                          <p:attrName>ppt_h</p:attrName>
                                        </p:attrNameLst>
                                      </p:cBhvr>
                                      <p:tavLst>
                                        <p:tav tm="0">
                                          <p:val>
                                            <p:fltVal val="0"/>
                                          </p:val>
                                        </p:tav>
                                        <p:tav tm="100000">
                                          <p:val>
                                            <p:strVal val="#ppt_h"/>
                                          </p:val>
                                        </p:tav>
                                      </p:tavLst>
                                    </p:anim>
                                    <p:animEffect transition="in" filter="fade">
                                      <p:cBhvr>
                                        <p:cTn id="9" dur="500"/>
                                        <p:tgtEl>
                                          <p:spTgt spid="24578"/>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24592"/>
                                        </p:tgtEl>
                                        <p:attrNameLst>
                                          <p:attrName>style.visibility</p:attrName>
                                        </p:attrNameLst>
                                      </p:cBhvr>
                                      <p:to>
                                        <p:strVal val="visible"/>
                                      </p:to>
                                    </p:set>
                                    <p:anim calcmode="lin" valueType="num">
                                      <p:cBhvr additive="base">
                                        <p:cTn id="20" dur="500" fill="hold"/>
                                        <p:tgtEl>
                                          <p:spTgt spid="24592"/>
                                        </p:tgtEl>
                                        <p:attrNameLst>
                                          <p:attrName>ppt_x</p:attrName>
                                        </p:attrNameLst>
                                      </p:cBhvr>
                                      <p:tavLst>
                                        <p:tav tm="0">
                                          <p:val>
                                            <p:strVal val="#ppt_x"/>
                                          </p:val>
                                        </p:tav>
                                        <p:tav tm="100000">
                                          <p:val>
                                            <p:strVal val="#ppt_x"/>
                                          </p:val>
                                        </p:tav>
                                      </p:tavLst>
                                    </p:anim>
                                    <p:anim calcmode="lin" valueType="num">
                                      <p:cBhvr additive="base">
                                        <p:cTn id="21" dur="500" fill="hold"/>
                                        <p:tgtEl>
                                          <p:spTgt spid="24592"/>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6" presetClass="entr" presetSubtype="0" fill="hold" nodeType="clickEffect">
                                  <p:stCondLst>
                                    <p:cond delay="0"/>
                                  </p:stCondLst>
                                  <p:iterate type="lt">
                                    <p:tmPct val="10000"/>
                                  </p:iterate>
                                  <p:childTnLst>
                                    <p:set>
                                      <p:cBhvr>
                                        <p:cTn id="25" dur="1" fill="hold">
                                          <p:stCondLst>
                                            <p:cond delay="0"/>
                                          </p:stCondLst>
                                        </p:cTn>
                                        <p:tgtEl>
                                          <p:spTgt spid="24586">
                                            <p:txEl>
                                              <p:pRg st="1" end="1"/>
                                            </p:txEl>
                                          </p:spTgt>
                                        </p:tgtEl>
                                        <p:attrNameLst>
                                          <p:attrName>style.visibility</p:attrName>
                                        </p:attrNameLst>
                                      </p:cBhvr>
                                      <p:to>
                                        <p:strVal val="visible"/>
                                      </p:to>
                                    </p:set>
                                    <p:anim by="(-#ppt_w*2)" calcmode="lin" valueType="num">
                                      <p:cBhvr rctx="PPT">
                                        <p:cTn id="26" dur="500" autoRev="1" fill="hold">
                                          <p:stCondLst>
                                            <p:cond delay="0"/>
                                          </p:stCondLst>
                                        </p:cTn>
                                        <p:tgtEl>
                                          <p:spTgt spid="24586">
                                            <p:txEl>
                                              <p:pRg st="1" end="1"/>
                                            </p:txEl>
                                          </p:spTgt>
                                        </p:tgtEl>
                                        <p:attrNameLst>
                                          <p:attrName>ppt_w</p:attrName>
                                        </p:attrNameLst>
                                      </p:cBhvr>
                                    </p:anim>
                                    <p:anim by="(#ppt_w*0.50)" calcmode="lin" valueType="num">
                                      <p:cBhvr>
                                        <p:cTn id="27" dur="500" decel="50000" autoRev="1" fill="hold">
                                          <p:stCondLst>
                                            <p:cond delay="0"/>
                                          </p:stCondLst>
                                        </p:cTn>
                                        <p:tgtEl>
                                          <p:spTgt spid="24586">
                                            <p:txEl>
                                              <p:pRg st="1" end="1"/>
                                            </p:txEl>
                                          </p:spTgt>
                                        </p:tgtEl>
                                        <p:attrNameLst>
                                          <p:attrName>ppt_x</p:attrName>
                                        </p:attrNameLst>
                                      </p:cBhvr>
                                    </p:anim>
                                    <p:anim from="(-#ppt_h/2)" to="(#ppt_y)" calcmode="lin" valueType="num">
                                      <p:cBhvr>
                                        <p:cTn id="28" dur="1000" fill="hold">
                                          <p:stCondLst>
                                            <p:cond delay="0"/>
                                          </p:stCondLst>
                                        </p:cTn>
                                        <p:tgtEl>
                                          <p:spTgt spid="24586">
                                            <p:txEl>
                                              <p:pRg st="1" end="1"/>
                                            </p:txEl>
                                          </p:spTgt>
                                        </p:tgtEl>
                                        <p:attrNameLst>
                                          <p:attrName>ppt_y</p:attrName>
                                        </p:attrNameLst>
                                      </p:cBhvr>
                                    </p:anim>
                                    <p:animRot by="21600000">
                                      <p:cBhvr>
                                        <p:cTn id="29" dur="1000" fill="hold">
                                          <p:stCondLst>
                                            <p:cond delay="0"/>
                                          </p:stCondLst>
                                        </p:cTn>
                                        <p:tgtEl>
                                          <p:spTgt spid="24586">
                                            <p:txEl>
                                              <p:pRg st="1" end="1"/>
                                            </p:txEl>
                                          </p:spTgt>
                                        </p:tgtEl>
                                        <p:attrNameLst>
                                          <p:attrName>r</p:attrName>
                                        </p:attrNameLst>
                                      </p:cBhvr>
                                    </p:animRot>
                                  </p:childTnLst>
                                </p:cTn>
                              </p:par>
                            </p:childTnLst>
                          </p:cTn>
                        </p:par>
                      </p:childTnLst>
                    </p:cTn>
                  </p:par>
                  <p:par>
                    <p:cTn id="30" fill="hold">
                      <p:stCondLst>
                        <p:cond delay="indefinite"/>
                      </p:stCondLst>
                      <p:childTnLst>
                        <p:par>
                          <p:cTn id="31" fill="hold">
                            <p:stCondLst>
                              <p:cond delay="0"/>
                            </p:stCondLst>
                            <p:childTnLst>
                              <p:par>
                                <p:cTn id="32" presetID="35" presetClass="entr" presetSubtype="0" fill="hold" grpId="0" nodeType="clickEffect">
                                  <p:stCondLst>
                                    <p:cond delay="0"/>
                                  </p:stCondLst>
                                  <p:childTnLst>
                                    <p:set>
                                      <p:cBhvr>
                                        <p:cTn id="33" dur="1" fill="hold">
                                          <p:stCondLst>
                                            <p:cond delay="0"/>
                                          </p:stCondLst>
                                        </p:cTn>
                                        <p:tgtEl>
                                          <p:spTgt spid="24594"/>
                                        </p:tgtEl>
                                        <p:attrNameLst>
                                          <p:attrName>style.visibility</p:attrName>
                                        </p:attrNameLst>
                                      </p:cBhvr>
                                      <p:to>
                                        <p:strVal val="visible"/>
                                      </p:to>
                                    </p:set>
                                    <p:animEffect transition="in" filter="fade">
                                      <p:cBhvr>
                                        <p:cTn id="34" dur="2000"/>
                                        <p:tgtEl>
                                          <p:spTgt spid="24594"/>
                                        </p:tgtEl>
                                      </p:cBhvr>
                                    </p:animEffect>
                                    <p:anim calcmode="lin" valueType="num">
                                      <p:cBhvr>
                                        <p:cTn id="35" dur="2000" fill="hold"/>
                                        <p:tgtEl>
                                          <p:spTgt spid="24594"/>
                                        </p:tgtEl>
                                        <p:attrNameLst>
                                          <p:attrName>style.rotation</p:attrName>
                                        </p:attrNameLst>
                                      </p:cBhvr>
                                      <p:tavLst>
                                        <p:tav tm="0">
                                          <p:val>
                                            <p:fltVal val="720"/>
                                          </p:val>
                                        </p:tav>
                                        <p:tav tm="100000">
                                          <p:val>
                                            <p:fltVal val="0"/>
                                          </p:val>
                                        </p:tav>
                                      </p:tavLst>
                                    </p:anim>
                                    <p:anim calcmode="lin" valueType="num">
                                      <p:cBhvr>
                                        <p:cTn id="36" dur="2000" fill="hold"/>
                                        <p:tgtEl>
                                          <p:spTgt spid="24594"/>
                                        </p:tgtEl>
                                        <p:attrNameLst>
                                          <p:attrName>ppt_h</p:attrName>
                                        </p:attrNameLst>
                                      </p:cBhvr>
                                      <p:tavLst>
                                        <p:tav tm="0">
                                          <p:val>
                                            <p:fltVal val="0"/>
                                          </p:val>
                                        </p:tav>
                                        <p:tav tm="100000">
                                          <p:val>
                                            <p:strVal val="#ppt_h"/>
                                          </p:val>
                                        </p:tav>
                                      </p:tavLst>
                                    </p:anim>
                                    <p:anim calcmode="lin" valueType="num">
                                      <p:cBhvr>
                                        <p:cTn id="37" dur="2000" fill="hold"/>
                                        <p:tgtEl>
                                          <p:spTgt spid="24594"/>
                                        </p:tgtEl>
                                        <p:attrNameLst>
                                          <p:attrName>ppt_w</p:attrName>
                                        </p:attrNameLst>
                                      </p:cBhvr>
                                      <p:tavLst>
                                        <p:tav tm="0">
                                          <p:val>
                                            <p:fltVal val="0"/>
                                          </p:val>
                                        </p:tav>
                                        <p:tav tm="100000">
                                          <p:val>
                                            <p:strVal val="#ppt_w"/>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nodeType="clickEffect">
                                  <p:stCondLst>
                                    <p:cond delay="0"/>
                                  </p:stCondLst>
                                  <p:childTnLst>
                                    <p:set>
                                      <p:cBhvr>
                                        <p:cTn id="41" dur="1" fill="hold">
                                          <p:stCondLst>
                                            <p:cond delay="0"/>
                                          </p:stCondLst>
                                        </p:cTn>
                                        <p:tgtEl>
                                          <p:spTgt spid="24591">
                                            <p:txEl>
                                              <p:pRg st="0" end="0"/>
                                            </p:txEl>
                                          </p:spTgt>
                                        </p:tgtEl>
                                        <p:attrNameLst>
                                          <p:attrName>style.visibility</p:attrName>
                                        </p:attrNameLst>
                                      </p:cBhvr>
                                      <p:to>
                                        <p:strVal val="visible"/>
                                      </p:to>
                                    </p:set>
                                    <p:animEffect transition="in" filter="fade">
                                      <p:cBhvr>
                                        <p:cTn id="42" dur="1000"/>
                                        <p:tgtEl>
                                          <p:spTgt spid="24591">
                                            <p:txEl>
                                              <p:pRg st="0" end="0"/>
                                            </p:txEl>
                                          </p:spTgt>
                                        </p:tgtEl>
                                      </p:cBhvr>
                                    </p:animEffect>
                                    <p:anim calcmode="lin" valueType="num">
                                      <p:cBhvr>
                                        <p:cTn id="43" dur="1000" fill="hold"/>
                                        <p:tgtEl>
                                          <p:spTgt spid="24591">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2459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38" presetClass="entr" presetSubtype="0" accel="50000" fill="hold" nodeType="clickEffect">
                                  <p:stCondLst>
                                    <p:cond delay="0"/>
                                  </p:stCondLst>
                                  <p:iterate type="lt">
                                    <p:tmPct val="50000"/>
                                  </p:iterate>
                                  <p:childTnLst>
                                    <p:set>
                                      <p:cBhvr>
                                        <p:cTn id="48" dur="1" fill="hold">
                                          <p:stCondLst>
                                            <p:cond delay="0"/>
                                          </p:stCondLst>
                                        </p:cTn>
                                        <p:tgtEl>
                                          <p:spTgt spid="24587">
                                            <p:txEl>
                                              <p:pRg st="0" end="0"/>
                                            </p:txEl>
                                          </p:spTgt>
                                        </p:tgtEl>
                                        <p:attrNameLst>
                                          <p:attrName>style.visibility</p:attrName>
                                        </p:attrNameLst>
                                      </p:cBhvr>
                                      <p:to>
                                        <p:strVal val="visible"/>
                                      </p:to>
                                    </p:set>
                                    <p:set>
                                      <p:cBhvr>
                                        <p:cTn id="49" dur="455" fill="hold">
                                          <p:stCondLst>
                                            <p:cond delay="0"/>
                                          </p:stCondLst>
                                        </p:cTn>
                                        <p:tgtEl>
                                          <p:spTgt spid="24587">
                                            <p:txEl>
                                              <p:pRg st="0" end="0"/>
                                            </p:txEl>
                                          </p:spTgt>
                                        </p:tgtEl>
                                        <p:attrNameLst>
                                          <p:attrName>style.rotation</p:attrName>
                                        </p:attrNameLst>
                                      </p:cBhvr>
                                      <p:to>
                                        <p:strVal val="-45.0"/>
                                      </p:to>
                                    </p:set>
                                    <p:anim calcmode="lin" valueType="num">
                                      <p:cBhvr>
                                        <p:cTn id="50" dur="455" fill="hold">
                                          <p:stCondLst>
                                            <p:cond delay="455"/>
                                          </p:stCondLst>
                                        </p:cTn>
                                        <p:tgtEl>
                                          <p:spTgt spid="24587">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51" dur="455" fill="hold">
                                          <p:stCondLst>
                                            <p:cond delay="0"/>
                                          </p:stCondLst>
                                        </p:cTn>
                                        <p:tgtEl>
                                          <p:spTgt spid="24587">
                                            <p:txEl>
                                              <p:pRg st="0" end="0"/>
                                            </p:txEl>
                                          </p:spTgt>
                                        </p:tgtEl>
                                        <p:attrNameLst>
                                          <p:attrName>ppt_y</p:attrName>
                                        </p:attrNameLst>
                                      </p:cBhvr>
                                      <p:tavLst>
                                        <p:tav tm="0">
                                          <p:val>
                                            <p:strVal val="#ppt_y-1"/>
                                          </p:val>
                                        </p:tav>
                                        <p:tav tm="100000">
                                          <p:val>
                                            <p:strVal val="#ppt_y-(0.354*#ppt_w-0.172*#ppt_h)"/>
                                          </p:val>
                                        </p:tav>
                                      </p:tavLst>
                                    </p:anim>
                                    <p:anim calcmode="lin" valueType="num">
                                      <p:cBhvr>
                                        <p:cTn id="52" dur="156" decel="50000" autoRev="1" fill="hold">
                                          <p:stCondLst>
                                            <p:cond delay="455"/>
                                          </p:stCondLst>
                                        </p:cTn>
                                        <p:tgtEl>
                                          <p:spTgt spid="24587">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53" dur="136" fill="hold">
                                          <p:stCondLst>
                                            <p:cond delay="864"/>
                                          </p:stCondLst>
                                        </p:cTn>
                                        <p:tgtEl>
                                          <p:spTgt spid="24587">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24590"/>
                                        </p:tgtEl>
                                        <p:attrNameLst>
                                          <p:attrName>style.visibility</p:attrName>
                                        </p:attrNameLst>
                                      </p:cBhvr>
                                      <p:to>
                                        <p:strVal val="visible"/>
                                      </p:to>
                                    </p:set>
                                    <p:anim calcmode="lin" valueType="num">
                                      <p:cBhvr additive="base">
                                        <p:cTn id="58" dur="500" fill="hold"/>
                                        <p:tgtEl>
                                          <p:spTgt spid="24590"/>
                                        </p:tgtEl>
                                        <p:attrNameLst>
                                          <p:attrName>ppt_x</p:attrName>
                                        </p:attrNameLst>
                                      </p:cBhvr>
                                      <p:tavLst>
                                        <p:tav tm="0">
                                          <p:val>
                                            <p:strVal val="#ppt_x"/>
                                          </p:val>
                                        </p:tav>
                                        <p:tav tm="100000">
                                          <p:val>
                                            <p:strVal val="#ppt_x"/>
                                          </p:val>
                                        </p:tav>
                                      </p:tavLst>
                                    </p:anim>
                                    <p:anim calcmode="lin" valueType="num">
                                      <p:cBhvr additive="base">
                                        <p:cTn id="59" dur="500" fill="hold"/>
                                        <p:tgtEl>
                                          <p:spTgt spid="2459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Graphic spid="2" grpId="0">
        <p:bldAsOne/>
      </p:bldGraphic>
      <p:bldP spid="24590" grpId="0"/>
      <p:bldP spid="24592" grpId="0"/>
      <p:bldP spid="24594" grpId="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133600" y="457200"/>
            <a:ext cx="7772400" cy="1143000"/>
          </a:xfrm>
        </p:spPr>
        <p:txBody>
          <a:bodyPr/>
          <a:lstStyle/>
          <a:p>
            <a:pPr eaLnBrk="1" hangingPunct="1"/>
            <a:r>
              <a:rPr lang="en-US" sz="7200" dirty="0">
                <a:latin typeface="Comic Sans MS" pitchFamily="66" charset="0"/>
              </a:rPr>
              <a:t>Characterization</a:t>
            </a:r>
          </a:p>
        </p:txBody>
      </p:sp>
      <p:pic>
        <p:nvPicPr>
          <p:cNvPr id="2052" name="Picture 4" descr="C:\Documents and Settings\Melissa  Caro\Application Data\Microsoft\Media Catalog\Downloaded Clips\cl1\an03970_.wmf"/>
          <p:cNvPicPr>
            <a:picLocks noChangeAspect="1" noChangeArrowheads="1"/>
          </p:cNvPicPr>
          <p:nvPr/>
        </p:nvPicPr>
        <p:blipFill>
          <a:blip r:embed="rId2" cstate="print"/>
          <a:srcRect/>
          <a:stretch>
            <a:fillRect/>
          </a:stretch>
        </p:blipFill>
        <p:spPr bwMode="auto">
          <a:xfrm>
            <a:off x="1752601" y="3200400"/>
            <a:ext cx="2587625" cy="3429000"/>
          </a:xfrm>
          <a:prstGeom prst="rect">
            <a:avLst/>
          </a:prstGeom>
          <a:noFill/>
          <a:ln w="9525">
            <a:noFill/>
            <a:miter lim="800000"/>
            <a:headEnd/>
            <a:tailEnd/>
          </a:ln>
        </p:spPr>
      </p:pic>
      <p:pic>
        <p:nvPicPr>
          <p:cNvPr id="2054" name="Picture 6" descr="C:\Documents and Settings\Melissa  Caro\Application Data\Microsoft\Media Catalog\Downloaded Clips\cl24\j0090961.wmf"/>
          <p:cNvPicPr>
            <a:picLocks noChangeAspect="1" noChangeArrowheads="1"/>
          </p:cNvPicPr>
          <p:nvPr/>
        </p:nvPicPr>
        <p:blipFill>
          <a:blip r:embed="rId3" cstate="print"/>
          <a:srcRect/>
          <a:stretch>
            <a:fillRect/>
          </a:stretch>
        </p:blipFill>
        <p:spPr bwMode="auto">
          <a:xfrm>
            <a:off x="7162800" y="1738314"/>
            <a:ext cx="3327400" cy="5119687"/>
          </a:xfrm>
          <a:prstGeom prst="rect">
            <a:avLst/>
          </a:prstGeom>
          <a:noFill/>
          <a:ln w="9525">
            <a:noFill/>
            <a:miter lim="800000"/>
            <a:headEnd/>
            <a:tailEnd/>
          </a:ln>
        </p:spPr>
      </p:pic>
      <p:pic>
        <p:nvPicPr>
          <p:cNvPr id="2055" name="Picture 7" descr="C:\Documents and Settings\Melissa  Caro\Application Data\Microsoft\Media Catalog\Downloaded Clips\cl27\j0098139.wmf"/>
          <p:cNvPicPr>
            <a:picLocks noChangeAspect="1" noChangeArrowheads="1"/>
          </p:cNvPicPr>
          <p:nvPr/>
        </p:nvPicPr>
        <p:blipFill>
          <a:blip r:embed="rId4" cstate="print"/>
          <a:srcRect/>
          <a:stretch>
            <a:fillRect/>
          </a:stretch>
        </p:blipFill>
        <p:spPr bwMode="auto">
          <a:xfrm>
            <a:off x="4572000" y="2057401"/>
            <a:ext cx="2406650" cy="2581275"/>
          </a:xfrm>
          <a:prstGeom prst="rect">
            <a:avLst/>
          </a:prstGeom>
          <a:noFill/>
          <a:ln w="9525">
            <a:noFill/>
            <a:miter lim="800000"/>
            <a:headEnd/>
            <a:tailEnd/>
          </a:ln>
        </p:spPr>
      </p:pic>
    </p:spTree>
    <p:extLst>
      <p:ext uri="{BB962C8B-B14F-4D97-AF65-F5344CB8AC3E}">
        <p14:creationId xmlns:p14="http://schemas.microsoft.com/office/powerpoint/2010/main" val="1659413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499"/>
                                          </p:stCondLst>
                                        </p:cTn>
                                        <p:tgtEl>
                                          <p:spTgt spid="2052"/>
                                        </p:tgtEl>
                                        <p:attrNameLst>
                                          <p:attrName>style.visibility</p:attrName>
                                        </p:attrNameLst>
                                      </p:cBhvr>
                                      <p:to>
                                        <p:strVal val="visible"/>
                                      </p:to>
                                    </p:set>
                                    <p:anim to="" calcmode="lin" valueType="num">
                                      <p:cBhvr>
                                        <p:cTn id="7" dur="1" fill="hold"/>
                                        <p:tgtEl>
                                          <p:spTgt spid="2052"/>
                                        </p:tgtEl>
                                        <p:attrNameLst>
                                          <p:attrName/>
                                        </p:attrNameLst>
                                      </p:cBhvr>
                                    </p:anim>
                                  </p:childTnLst>
                                </p:cTn>
                              </p:par>
                            </p:childTnLst>
                          </p:cTn>
                        </p:par>
                        <p:par>
                          <p:cTn id="8" fill="hold">
                            <p:stCondLst>
                              <p:cond delay="500"/>
                            </p:stCondLst>
                            <p:childTnLst>
                              <p:par>
                                <p:cTn id="9" presetID="24" presetClass="entr" presetSubtype="0" fill="hold" nodeType="afterEffect">
                                  <p:stCondLst>
                                    <p:cond delay="0"/>
                                  </p:stCondLst>
                                  <p:childTnLst>
                                    <p:set>
                                      <p:cBhvr>
                                        <p:cTn id="10" dur="1" fill="hold">
                                          <p:stCondLst>
                                            <p:cond delay="499"/>
                                          </p:stCondLst>
                                        </p:cTn>
                                        <p:tgtEl>
                                          <p:spTgt spid="2054"/>
                                        </p:tgtEl>
                                        <p:attrNameLst>
                                          <p:attrName>style.visibility</p:attrName>
                                        </p:attrNameLst>
                                      </p:cBhvr>
                                      <p:to>
                                        <p:strVal val="visible"/>
                                      </p:to>
                                    </p:set>
                                    <p:anim to="" calcmode="lin" valueType="num">
                                      <p:cBhvr>
                                        <p:cTn id="11" dur="1" fill="hold"/>
                                        <p:tgtEl>
                                          <p:spTgt spid="2054"/>
                                        </p:tgtEl>
                                        <p:attrNameLst>
                                          <p:attrName/>
                                        </p:attrNameLst>
                                      </p:cBhvr>
                                    </p:anim>
                                  </p:childTnLst>
                                </p:cTn>
                              </p:par>
                            </p:childTnLst>
                          </p:cTn>
                        </p:par>
                        <p:par>
                          <p:cTn id="12" fill="hold">
                            <p:stCondLst>
                              <p:cond delay="1000"/>
                            </p:stCondLst>
                            <p:childTnLst>
                              <p:par>
                                <p:cTn id="13" presetID="24" presetClass="entr" presetSubtype="0" fill="hold" nodeType="afterEffect">
                                  <p:stCondLst>
                                    <p:cond delay="0"/>
                                  </p:stCondLst>
                                  <p:childTnLst>
                                    <p:set>
                                      <p:cBhvr>
                                        <p:cTn id="14" dur="1" fill="hold">
                                          <p:stCondLst>
                                            <p:cond delay="499"/>
                                          </p:stCondLst>
                                        </p:cTn>
                                        <p:tgtEl>
                                          <p:spTgt spid="2055"/>
                                        </p:tgtEl>
                                        <p:attrNameLst>
                                          <p:attrName>style.visibility</p:attrName>
                                        </p:attrNameLst>
                                      </p:cBhvr>
                                      <p:to>
                                        <p:strVal val="visible"/>
                                      </p:to>
                                    </p:set>
                                    <p:anim to="" calcmode="lin" valueType="num">
                                      <p:cBhvr>
                                        <p:cTn id="15" dur="1" fill="hold"/>
                                        <p:tgtEl>
                                          <p:spTgt spid="205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52600" y="1066800"/>
            <a:ext cx="8458200" cy="5257800"/>
          </a:xfrm>
        </p:spPr>
        <p:txBody>
          <a:bodyPr/>
          <a:lstStyle/>
          <a:p>
            <a:pPr>
              <a:buNone/>
            </a:pPr>
            <a:r>
              <a:rPr lang="es-ES_tradnl" dirty="0" err="1" smtClean="0"/>
              <a:t>It</a:t>
            </a:r>
            <a:r>
              <a:rPr lang="es-ES_tradnl" dirty="0" smtClean="0"/>
              <a:t> </a:t>
            </a:r>
            <a:r>
              <a:rPr lang="es-ES_tradnl" dirty="0" err="1" smtClean="0"/>
              <a:t>is</a:t>
            </a:r>
            <a:r>
              <a:rPr lang="es-ES_tradnl" dirty="0" smtClean="0"/>
              <a:t> </a:t>
            </a:r>
            <a:r>
              <a:rPr lang="es-ES_tradnl" dirty="0" err="1" smtClean="0"/>
              <a:t>the</a:t>
            </a:r>
            <a:r>
              <a:rPr lang="es-ES_tradnl" dirty="0" smtClean="0"/>
              <a:t> </a:t>
            </a:r>
            <a:r>
              <a:rPr lang="es-ES_tradnl" dirty="0" err="1" smtClean="0"/>
              <a:t>process</a:t>
            </a:r>
            <a:r>
              <a:rPr lang="es-ES_tradnl" dirty="0" smtClean="0"/>
              <a:t> </a:t>
            </a:r>
            <a:r>
              <a:rPr lang="es-ES_tradnl" dirty="0" err="1" smtClean="0"/>
              <a:t>that</a:t>
            </a:r>
            <a:r>
              <a:rPr lang="es-ES_tradnl" dirty="0" smtClean="0"/>
              <a:t> </a:t>
            </a:r>
            <a:r>
              <a:rPr lang="es-ES_tradnl" dirty="0" err="1" smtClean="0"/>
              <a:t>authors</a:t>
            </a:r>
            <a:r>
              <a:rPr lang="es-ES_tradnl" dirty="0" smtClean="0"/>
              <a:t> use </a:t>
            </a:r>
            <a:r>
              <a:rPr lang="es-ES_tradnl" dirty="0" err="1" smtClean="0"/>
              <a:t>to</a:t>
            </a:r>
            <a:r>
              <a:rPr lang="es-ES_tradnl" dirty="0" smtClean="0"/>
              <a:t> </a:t>
            </a:r>
          </a:p>
          <a:p>
            <a:pPr>
              <a:buNone/>
            </a:pPr>
            <a:r>
              <a:rPr lang="es-ES_tradnl" dirty="0" err="1" smtClean="0"/>
              <a:t>develop</a:t>
            </a:r>
            <a:r>
              <a:rPr lang="es-ES_tradnl" dirty="0" smtClean="0"/>
              <a:t> </a:t>
            </a:r>
            <a:r>
              <a:rPr lang="es-ES_tradnl" dirty="0" err="1" smtClean="0"/>
              <a:t>or</a:t>
            </a:r>
            <a:r>
              <a:rPr lang="es-ES_tradnl" dirty="0" smtClean="0"/>
              <a:t> describe a </a:t>
            </a:r>
            <a:r>
              <a:rPr lang="es-ES_tradnl" dirty="0" err="1" smtClean="0"/>
              <a:t>character</a:t>
            </a:r>
            <a:r>
              <a:rPr lang="es-ES_tradnl" dirty="0" smtClean="0"/>
              <a:t> in a</a:t>
            </a:r>
          </a:p>
          <a:p>
            <a:pPr>
              <a:buNone/>
            </a:pPr>
            <a:r>
              <a:rPr lang="es-ES_tradnl" dirty="0" err="1" smtClean="0"/>
              <a:t>story</a:t>
            </a:r>
            <a:r>
              <a:rPr lang="es-ES_tradnl" dirty="0" smtClean="0"/>
              <a:t>.</a:t>
            </a:r>
          </a:p>
          <a:p>
            <a:pPr>
              <a:buNone/>
            </a:pPr>
            <a:r>
              <a:rPr lang="es-ES_tradnl" dirty="0" err="1" smtClean="0"/>
              <a:t>It</a:t>
            </a:r>
            <a:r>
              <a:rPr lang="es-ES_tradnl" dirty="0" smtClean="0"/>
              <a:t> can </a:t>
            </a:r>
            <a:r>
              <a:rPr lang="es-ES_tradnl" dirty="0" err="1" smtClean="0"/>
              <a:t>be</a:t>
            </a:r>
            <a:r>
              <a:rPr lang="es-ES_tradnl" dirty="0" smtClean="0"/>
              <a:t>: </a:t>
            </a:r>
          </a:p>
          <a:p>
            <a:pPr>
              <a:buNone/>
            </a:pPr>
            <a:r>
              <a:rPr lang="es-ES_tradnl" b="1" dirty="0" err="1" smtClean="0"/>
              <a:t>Direct</a:t>
            </a:r>
            <a:r>
              <a:rPr lang="es-ES_tradnl" dirty="0" smtClean="0"/>
              <a:t>: </a:t>
            </a:r>
            <a:r>
              <a:rPr lang="es-ES_tradnl" dirty="0" err="1" smtClean="0"/>
              <a:t>Author</a:t>
            </a:r>
            <a:r>
              <a:rPr lang="es-ES_tradnl" dirty="0" smtClean="0"/>
              <a:t> describes </a:t>
            </a:r>
            <a:r>
              <a:rPr lang="es-ES_tradnl" dirty="0" err="1" smtClean="0"/>
              <a:t>directly</a:t>
            </a:r>
            <a:r>
              <a:rPr lang="es-ES_tradnl" dirty="0" smtClean="0"/>
              <a:t> </a:t>
            </a:r>
            <a:r>
              <a:rPr lang="es-ES_tradnl" dirty="0" err="1" smtClean="0"/>
              <a:t>what</a:t>
            </a:r>
            <a:r>
              <a:rPr lang="es-ES_tradnl" dirty="0" smtClean="0"/>
              <a:t> </a:t>
            </a:r>
            <a:r>
              <a:rPr lang="es-ES_tradnl" dirty="0" err="1" smtClean="0"/>
              <a:t>the</a:t>
            </a:r>
            <a:r>
              <a:rPr lang="es-ES_tradnl" dirty="0" smtClean="0"/>
              <a:t> </a:t>
            </a:r>
            <a:r>
              <a:rPr lang="es-ES_tradnl" dirty="0" err="1" smtClean="0"/>
              <a:t>character</a:t>
            </a:r>
            <a:r>
              <a:rPr lang="es-ES_tradnl" dirty="0" smtClean="0"/>
              <a:t> </a:t>
            </a:r>
            <a:r>
              <a:rPr lang="es-ES_tradnl" dirty="0" err="1" smtClean="0"/>
              <a:t>is</a:t>
            </a:r>
            <a:r>
              <a:rPr lang="es-ES_tradnl" dirty="0" smtClean="0"/>
              <a:t> </a:t>
            </a:r>
            <a:r>
              <a:rPr lang="es-ES_tradnl" dirty="0" err="1" smtClean="0"/>
              <a:t>like</a:t>
            </a:r>
            <a:r>
              <a:rPr lang="es-ES_tradnl" dirty="0" smtClean="0"/>
              <a:t>.</a:t>
            </a:r>
          </a:p>
          <a:p>
            <a:pPr>
              <a:buNone/>
            </a:pPr>
            <a:r>
              <a:rPr lang="es-ES_tradnl" dirty="0" smtClean="0"/>
              <a:t> </a:t>
            </a:r>
            <a:r>
              <a:rPr lang="es-ES_tradnl" b="1" dirty="0" err="1" smtClean="0"/>
              <a:t>Indirect</a:t>
            </a:r>
            <a:r>
              <a:rPr lang="es-ES_tradnl" b="1" dirty="0" smtClean="0"/>
              <a:t> </a:t>
            </a:r>
            <a:r>
              <a:rPr lang="es-ES_tradnl" b="1" dirty="0" err="1" smtClean="0"/>
              <a:t>characterization</a:t>
            </a:r>
            <a:r>
              <a:rPr lang="es-ES_tradnl" dirty="0" smtClean="0"/>
              <a:t>. </a:t>
            </a:r>
            <a:r>
              <a:rPr lang="es-ES_tradnl" dirty="0" err="1" smtClean="0"/>
              <a:t>Author</a:t>
            </a:r>
            <a:r>
              <a:rPr lang="es-ES_tradnl" dirty="0" smtClean="0"/>
              <a:t> uses </a:t>
            </a:r>
            <a:r>
              <a:rPr lang="es-ES_tradnl" dirty="0" err="1" smtClean="0"/>
              <a:t>different</a:t>
            </a:r>
            <a:r>
              <a:rPr lang="es-ES_tradnl" dirty="0" smtClean="0"/>
              <a:t> </a:t>
            </a:r>
            <a:r>
              <a:rPr lang="es-ES_tradnl" dirty="0" err="1" smtClean="0"/>
              <a:t>methods</a:t>
            </a:r>
            <a:r>
              <a:rPr lang="es-ES_tradnl" dirty="0" smtClean="0"/>
              <a:t> of </a:t>
            </a:r>
            <a:r>
              <a:rPr lang="es-ES_tradnl" dirty="0" err="1" smtClean="0"/>
              <a:t>characterization</a:t>
            </a:r>
            <a:r>
              <a:rPr lang="es-ES_tradnl" dirty="0" smtClean="0"/>
              <a:t>.  </a:t>
            </a:r>
          </a:p>
          <a:p>
            <a:pPr>
              <a:buNone/>
            </a:pPr>
            <a:r>
              <a:rPr lang="es-ES_tradnl" dirty="0" smtClean="0"/>
              <a:t>                 ex:    </a:t>
            </a:r>
            <a:r>
              <a:rPr lang="es-ES_tradnl" sz="5400" b="1" dirty="0"/>
              <a:t>S.T.E.A.L</a:t>
            </a:r>
            <a:endParaRPr lang="es-ES" sz="5400" b="1" dirty="0"/>
          </a:p>
        </p:txBody>
      </p:sp>
      <p:sp>
        <p:nvSpPr>
          <p:cNvPr id="4" name="3 Rectángulo"/>
          <p:cNvSpPr/>
          <p:nvPr/>
        </p:nvSpPr>
        <p:spPr>
          <a:xfrm>
            <a:off x="1524000" y="304801"/>
            <a:ext cx="8021748" cy="830997"/>
          </a:xfrm>
          <a:prstGeom prst="rect">
            <a:avLst/>
          </a:prstGeom>
          <a:noFill/>
        </p:spPr>
        <p:txBody>
          <a:bodyPr wrap="none" lIns="91440" tIns="45720" rIns="91440" bIns="45720">
            <a:spAutoFit/>
          </a:bodyPr>
          <a:lstStyle/>
          <a:p>
            <a:pPr algn="ctr" eaLnBrk="0" fontAlgn="base" hangingPunct="0">
              <a:spcBef>
                <a:spcPct val="0"/>
              </a:spcBef>
              <a:spcAft>
                <a:spcPct val="0"/>
              </a:spcAft>
            </a:pPr>
            <a:r>
              <a:rPr lang="es-ES_tradnl" sz="4800" b="1" dirty="0" err="1">
                <a:ln w="12700">
                  <a:solidFill>
                    <a:srgbClr val="FF0000">
                      <a:satMod val="155000"/>
                    </a:srgbClr>
                  </a:solidFill>
                  <a:prstDash val="solid"/>
                </a:ln>
                <a:solidFill>
                  <a:srgbClr val="FFB800">
                    <a:tint val="85000"/>
                    <a:satMod val="155000"/>
                  </a:srgbClr>
                </a:solidFill>
                <a:effectLst>
                  <a:outerShdw blurRad="41275" dist="20320" dir="1800000" algn="tl" rotWithShape="0">
                    <a:srgbClr val="000000">
                      <a:alpha val="40000"/>
                    </a:srgbClr>
                  </a:outerShdw>
                </a:effectLst>
              </a:rPr>
              <a:t>What</a:t>
            </a:r>
            <a:r>
              <a:rPr lang="es-ES_tradnl" sz="4800" b="1" dirty="0">
                <a:ln w="12700">
                  <a:solidFill>
                    <a:srgbClr val="FF0000">
                      <a:satMod val="155000"/>
                    </a:srgbClr>
                  </a:solidFill>
                  <a:prstDash val="solid"/>
                </a:ln>
                <a:solidFill>
                  <a:srgbClr val="FFB800">
                    <a:tint val="85000"/>
                    <a:satMod val="155000"/>
                  </a:srgbClr>
                </a:solidFill>
                <a:effectLst>
                  <a:outerShdw blurRad="41275" dist="20320" dir="1800000" algn="tl" rotWithShape="0">
                    <a:srgbClr val="000000">
                      <a:alpha val="40000"/>
                    </a:srgbClr>
                  </a:outerShdw>
                </a:effectLst>
              </a:rPr>
              <a:t> </a:t>
            </a:r>
            <a:r>
              <a:rPr lang="es-ES_tradnl" sz="4800" b="1" dirty="0" err="1">
                <a:ln w="12700">
                  <a:solidFill>
                    <a:srgbClr val="FF0000">
                      <a:satMod val="155000"/>
                    </a:srgbClr>
                  </a:solidFill>
                  <a:prstDash val="solid"/>
                </a:ln>
                <a:solidFill>
                  <a:srgbClr val="FFB800">
                    <a:tint val="85000"/>
                    <a:satMod val="155000"/>
                  </a:srgbClr>
                </a:solidFill>
                <a:effectLst>
                  <a:outerShdw blurRad="41275" dist="20320" dir="1800000" algn="tl" rotWithShape="0">
                    <a:srgbClr val="000000">
                      <a:alpha val="40000"/>
                    </a:srgbClr>
                  </a:outerShdw>
                </a:effectLst>
              </a:rPr>
              <a:t>is</a:t>
            </a:r>
            <a:r>
              <a:rPr lang="es-ES_tradnl" sz="4800" b="1" dirty="0">
                <a:ln w="12700">
                  <a:solidFill>
                    <a:srgbClr val="FF0000">
                      <a:satMod val="155000"/>
                    </a:srgbClr>
                  </a:solidFill>
                  <a:prstDash val="solid"/>
                </a:ln>
                <a:solidFill>
                  <a:srgbClr val="FFB800">
                    <a:tint val="85000"/>
                    <a:satMod val="155000"/>
                  </a:srgbClr>
                </a:solidFill>
                <a:effectLst>
                  <a:outerShdw blurRad="41275" dist="20320" dir="1800000" algn="tl" rotWithShape="0">
                    <a:srgbClr val="000000">
                      <a:alpha val="40000"/>
                    </a:srgbClr>
                  </a:outerShdw>
                </a:effectLst>
              </a:rPr>
              <a:t> </a:t>
            </a:r>
            <a:r>
              <a:rPr lang="es-ES_tradnl" sz="4800" b="1" dirty="0" err="1">
                <a:ln w="12700">
                  <a:solidFill>
                    <a:srgbClr val="FF0000">
                      <a:satMod val="155000"/>
                    </a:srgbClr>
                  </a:solidFill>
                  <a:prstDash val="solid"/>
                </a:ln>
                <a:solidFill>
                  <a:srgbClr val="FFB800">
                    <a:tint val="85000"/>
                    <a:satMod val="155000"/>
                  </a:srgbClr>
                </a:solidFill>
                <a:effectLst>
                  <a:outerShdw blurRad="41275" dist="20320" dir="1800000" algn="tl" rotWithShape="0">
                    <a:srgbClr val="000000">
                      <a:alpha val="40000"/>
                    </a:srgbClr>
                  </a:outerShdw>
                </a:effectLst>
              </a:rPr>
              <a:t>characterization</a:t>
            </a:r>
            <a:r>
              <a:rPr lang="es-ES_tradnl" sz="4800" b="1" dirty="0">
                <a:ln w="12700">
                  <a:solidFill>
                    <a:srgbClr val="FF0000">
                      <a:satMod val="155000"/>
                    </a:srgbClr>
                  </a:solidFill>
                  <a:prstDash val="solid"/>
                </a:ln>
                <a:solidFill>
                  <a:srgbClr val="FFB800">
                    <a:tint val="85000"/>
                    <a:satMod val="155000"/>
                  </a:srgbClr>
                </a:solidFill>
                <a:effectLst>
                  <a:outerShdw blurRad="41275" dist="20320" dir="1800000" algn="tl" rotWithShape="0">
                    <a:srgbClr val="000000">
                      <a:alpha val="40000"/>
                    </a:srgbClr>
                  </a:outerShdw>
                </a:effectLst>
              </a:rPr>
              <a:t>?</a:t>
            </a:r>
            <a:endParaRPr lang="es-ES" sz="4800" b="1" dirty="0">
              <a:ln w="12700">
                <a:solidFill>
                  <a:srgbClr val="FF0000">
                    <a:satMod val="155000"/>
                  </a:srgbClr>
                </a:solidFill>
                <a:prstDash val="solid"/>
              </a:ln>
              <a:solidFill>
                <a:srgbClr val="FFB800">
                  <a:tint val="85000"/>
                  <a:satMod val="155000"/>
                </a:srgb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2375833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524000" y="228600"/>
            <a:ext cx="7772400" cy="923330"/>
          </a:xfrm>
          <a:prstGeom prst="rect">
            <a:avLst/>
          </a:prstGeom>
          <a:solidFill>
            <a:srgbClr val="00B050"/>
          </a:solidFill>
        </p:spPr>
        <p:txBody>
          <a:bodyPr wrap="square" lIns="91440" tIns="45720" rIns="91440" bIns="45720">
            <a:spAutoFit/>
          </a:bodyPr>
          <a:lstStyle/>
          <a:p>
            <a:pPr algn="ctr" eaLnBrk="0" fontAlgn="base" hangingPunct="0">
              <a:spcBef>
                <a:spcPct val="0"/>
              </a:spcBef>
              <a:spcAft>
                <a:spcPct val="0"/>
              </a:spcAft>
            </a:pPr>
            <a:r>
              <a:rPr lang="es-ES_tradnl" sz="5400" b="1" dirty="0">
                <a:ln w="12700">
                  <a:solidFill>
                    <a:srgbClr val="FF0000">
                      <a:satMod val="155000"/>
                    </a:srgbClr>
                  </a:solidFill>
                  <a:prstDash val="solid"/>
                </a:ln>
                <a:solidFill>
                  <a:srgbClr val="FFB800">
                    <a:tint val="85000"/>
                    <a:satMod val="155000"/>
                  </a:srgbClr>
                </a:solidFill>
                <a:effectLst>
                  <a:outerShdw blurRad="41275" dist="20320" dir="1800000" algn="tl" rotWithShape="0">
                    <a:srgbClr val="000000">
                      <a:alpha val="40000"/>
                    </a:srgbClr>
                  </a:outerShdw>
                </a:effectLst>
              </a:rPr>
              <a:t>S.T.E.A.L</a:t>
            </a:r>
            <a:endParaRPr lang="es-ES" sz="5400" b="1" dirty="0">
              <a:ln w="12700">
                <a:solidFill>
                  <a:srgbClr val="FF0000">
                    <a:satMod val="155000"/>
                  </a:srgbClr>
                </a:solidFill>
                <a:prstDash val="solid"/>
              </a:ln>
              <a:solidFill>
                <a:srgbClr val="FFB800">
                  <a:tint val="85000"/>
                  <a:satMod val="155000"/>
                </a:srgbClr>
              </a:solidFill>
              <a:effectLst>
                <a:outerShdw blurRad="41275" dist="20320" dir="1800000" algn="tl" rotWithShape="0">
                  <a:srgbClr val="000000">
                    <a:alpha val="40000"/>
                  </a:srgbClr>
                </a:outerShdw>
              </a:effectLst>
            </a:endParaRPr>
          </a:p>
        </p:txBody>
      </p:sp>
      <p:sp>
        <p:nvSpPr>
          <p:cNvPr id="3" name="2 Marcador de contenido"/>
          <p:cNvSpPr>
            <a:spLocks noGrp="1"/>
          </p:cNvSpPr>
          <p:nvPr>
            <p:ph idx="1"/>
          </p:nvPr>
        </p:nvSpPr>
        <p:spPr>
          <a:xfrm>
            <a:off x="2286000" y="1371600"/>
            <a:ext cx="8001000" cy="5105400"/>
          </a:xfrm>
        </p:spPr>
        <p:txBody>
          <a:bodyPr/>
          <a:lstStyle/>
          <a:p>
            <a:r>
              <a:rPr lang="es-CO" sz="1800" b="1" u="sng" dirty="0" err="1"/>
              <a:t>S</a:t>
            </a:r>
            <a:r>
              <a:rPr lang="es-CO" sz="1800" u="sng" dirty="0" err="1"/>
              <a:t>peech</a:t>
            </a:r>
            <a:r>
              <a:rPr lang="es-CO" sz="1800" u="sng" dirty="0"/>
              <a:t> </a:t>
            </a:r>
            <a:endParaRPr lang="es-ES" sz="1800" u="sng" dirty="0"/>
          </a:p>
          <a:p>
            <a:pPr marL="0" indent="0">
              <a:buNone/>
            </a:pPr>
            <a:r>
              <a:rPr lang="en-US" sz="1800" dirty="0"/>
              <a:t>    	 What does the character say? How does the character speak? </a:t>
            </a:r>
            <a:endParaRPr lang="es-ES" sz="1800" dirty="0"/>
          </a:p>
          <a:p>
            <a:r>
              <a:rPr lang="es-CO" sz="1800" b="1" u="sng" dirty="0" err="1"/>
              <a:t>T</a:t>
            </a:r>
            <a:r>
              <a:rPr lang="es-CO" sz="1800" u="sng" dirty="0" err="1"/>
              <a:t>houghts</a:t>
            </a:r>
            <a:r>
              <a:rPr lang="es-CO" sz="1800" u="sng" dirty="0"/>
              <a:t> </a:t>
            </a:r>
            <a:endParaRPr lang="es-ES" sz="1800" u="sng" dirty="0"/>
          </a:p>
          <a:p>
            <a:pPr marL="0" indent="0">
              <a:buNone/>
            </a:pPr>
            <a:r>
              <a:rPr lang="en-US" sz="1800" dirty="0"/>
              <a:t>     	What is revealed through the character’s private thoughts and   	feelings? </a:t>
            </a:r>
          </a:p>
          <a:p>
            <a:r>
              <a:rPr lang="en-US" sz="1800" b="1" u="sng" dirty="0"/>
              <a:t>E</a:t>
            </a:r>
            <a:r>
              <a:rPr lang="en-US" sz="1800" u="sng" dirty="0"/>
              <a:t>ffect on others toward the character. </a:t>
            </a:r>
            <a:endParaRPr lang="es-ES" sz="1800" u="sng" dirty="0"/>
          </a:p>
          <a:p>
            <a:pPr marL="0" indent="0">
              <a:buNone/>
            </a:pPr>
            <a:r>
              <a:rPr lang="en-US" sz="1800" dirty="0"/>
              <a:t>	What is revealed through the character’s effect on other 	people? How do other characters feel or behave in reaction to 	the character? What do other characters say or think about 	the character. </a:t>
            </a:r>
            <a:endParaRPr lang="es-ES" sz="1800" dirty="0"/>
          </a:p>
          <a:p>
            <a:r>
              <a:rPr lang="es-CO" sz="1800" b="1" u="sng" dirty="0" err="1"/>
              <a:t>A</a:t>
            </a:r>
            <a:r>
              <a:rPr lang="es-CO" sz="1800" u="sng" dirty="0" err="1"/>
              <a:t>ctions</a:t>
            </a:r>
            <a:r>
              <a:rPr lang="es-CO" sz="1800" u="sng" dirty="0"/>
              <a:t> </a:t>
            </a:r>
            <a:endParaRPr lang="es-ES" sz="1800" u="sng" dirty="0"/>
          </a:p>
          <a:p>
            <a:pPr marL="0" indent="0">
              <a:buNone/>
            </a:pPr>
            <a:r>
              <a:rPr lang="en-US" sz="1800" dirty="0"/>
              <a:t>	What does the character do? How does the character behave? </a:t>
            </a:r>
            <a:endParaRPr lang="es-ES" sz="1800" dirty="0"/>
          </a:p>
          <a:p>
            <a:r>
              <a:rPr lang="es-CO" sz="1800" b="1" u="sng" dirty="0"/>
              <a:t>L</a:t>
            </a:r>
            <a:r>
              <a:rPr lang="es-CO" sz="1800" u="sng" dirty="0"/>
              <a:t>ooks </a:t>
            </a:r>
            <a:endParaRPr lang="es-ES" sz="1800" u="sng" dirty="0"/>
          </a:p>
          <a:p>
            <a:pPr marL="0" indent="0">
              <a:buNone/>
            </a:pPr>
            <a:r>
              <a:rPr lang="en-US" sz="1800" dirty="0"/>
              <a:t>	What does the character look like? How does the character 	</a:t>
            </a:r>
            <a:r>
              <a:rPr lang="en-US" sz="2000" dirty="0"/>
              <a:t>dress? </a:t>
            </a:r>
            <a:endParaRPr lang="es-ES" sz="2000" dirty="0"/>
          </a:p>
          <a:p>
            <a:endParaRPr lang="es-ES" dirty="0"/>
          </a:p>
        </p:txBody>
      </p:sp>
    </p:spTree>
    <p:extLst>
      <p:ext uri="{BB962C8B-B14F-4D97-AF65-F5344CB8AC3E}">
        <p14:creationId xmlns:p14="http://schemas.microsoft.com/office/powerpoint/2010/main" val="34270500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3"/>
          <p:cNvSpPr txBox="1">
            <a:spLocks noChangeArrowheads="1"/>
          </p:cNvSpPr>
          <p:nvPr/>
        </p:nvSpPr>
        <p:spPr bwMode="auto">
          <a:xfrm>
            <a:off x="1828800" y="1905000"/>
            <a:ext cx="8153400" cy="3447098"/>
          </a:xfrm>
          <a:prstGeom prst="rect">
            <a:avLst/>
          </a:prstGeom>
          <a:noFill/>
          <a:ln w="9525">
            <a:noFill/>
            <a:miter lim="800000"/>
            <a:headEnd/>
            <a:tailEnd/>
          </a:ln>
        </p:spPr>
        <p:txBody>
          <a:bodyPr>
            <a:spAutoFit/>
          </a:bodyPr>
          <a:lstStyle/>
          <a:p>
            <a:pPr eaLnBrk="0" fontAlgn="base" hangingPunct="0">
              <a:spcBef>
                <a:spcPct val="50000"/>
              </a:spcBef>
              <a:spcAft>
                <a:spcPct val="0"/>
              </a:spcAft>
            </a:pPr>
            <a:r>
              <a:rPr lang="en-US" sz="2800" b="1" dirty="0">
                <a:solidFill>
                  <a:srgbClr val="0000FF"/>
                </a:solidFill>
              </a:rPr>
              <a:t>Some words that authors use to describe characters </a:t>
            </a:r>
            <a:r>
              <a:rPr lang="en-US" sz="2800" b="1" dirty="0">
                <a:solidFill>
                  <a:srgbClr val="0000FF"/>
                </a:solidFill>
              </a:rPr>
              <a:t>directly are</a:t>
            </a:r>
            <a:r>
              <a:rPr lang="en-US" sz="2800" b="1" dirty="0">
                <a:solidFill>
                  <a:srgbClr val="0000FF"/>
                </a:solidFill>
              </a:rPr>
              <a:t>:</a:t>
            </a:r>
          </a:p>
          <a:p>
            <a:pPr eaLnBrk="0" fontAlgn="base" hangingPunct="0">
              <a:spcBef>
                <a:spcPct val="50000"/>
              </a:spcBef>
              <a:spcAft>
                <a:spcPct val="0"/>
              </a:spcAft>
            </a:pPr>
            <a:r>
              <a:rPr lang="en-US" dirty="0">
                <a:solidFill>
                  <a:srgbClr val="0000FF"/>
                </a:solidFill>
              </a:rPr>
              <a:t>	</a:t>
            </a:r>
            <a:r>
              <a:rPr lang="en-US" b="1" dirty="0">
                <a:solidFill>
                  <a:srgbClr val="00CC00"/>
                </a:solidFill>
              </a:rPr>
              <a:t>bossy			helpful		scared</a:t>
            </a:r>
          </a:p>
          <a:p>
            <a:pPr eaLnBrk="0" fontAlgn="base" hangingPunct="0">
              <a:spcBef>
                <a:spcPct val="50000"/>
              </a:spcBef>
              <a:spcAft>
                <a:spcPct val="0"/>
              </a:spcAft>
            </a:pPr>
            <a:r>
              <a:rPr lang="en-US" b="1" dirty="0">
                <a:solidFill>
                  <a:srgbClr val="00CC00"/>
                </a:solidFill>
              </a:rPr>
              <a:t>	brave			honest		happy</a:t>
            </a:r>
          </a:p>
          <a:p>
            <a:pPr eaLnBrk="0" fontAlgn="base" hangingPunct="0">
              <a:spcBef>
                <a:spcPct val="50000"/>
              </a:spcBef>
              <a:spcAft>
                <a:spcPct val="0"/>
              </a:spcAft>
            </a:pPr>
            <a:r>
              <a:rPr lang="en-US" b="1" dirty="0">
                <a:solidFill>
                  <a:srgbClr val="00CC00"/>
                </a:solidFill>
              </a:rPr>
              <a:t>	careful		</a:t>
            </a:r>
            <a:r>
              <a:rPr lang="en-US" b="1" dirty="0">
                <a:solidFill>
                  <a:srgbClr val="00CC00"/>
                </a:solidFill>
              </a:rPr>
              <a:t>          kind</a:t>
            </a:r>
            <a:r>
              <a:rPr lang="en-US" b="1" dirty="0">
                <a:solidFill>
                  <a:srgbClr val="00CC00"/>
                </a:solidFill>
              </a:rPr>
              <a:t>		</a:t>
            </a:r>
            <a:r>
              <a:rPr lang="en-US" b="1" dirty="0">
                <a:solidFill>
                  <a:srgbClr val="00CC00"/>
                </a:solidFill>
              </a:rPr>
              <a:t>neat</a:t>
            </a:r>
            <a:endParaRPr lang="en-US" b="1" dirty="0">
              <a:solidFill>
                <a:srgbClr val="00CC00"/>
              </a:solidFill>
            </a:endParaRPr>
          </a:p>
          <a:p>
            <a:pPr eaLnBrk="0" fontAlgn="base" hangingPunct="0">
              <a:spcBef>
                <a:spcPct val="50000"/>
              </a:spcBef>
              <a:spcAft>
                <a:spcPct val="0"/>
              </a:spcAft>
            </a:pPr>
            <a:r>
              <a:rPr lang="en-US" b="1" dirty="0">
                <a:solidFill>
                  <a:srgbClr val="00CC00"/>
                </a:solidFill>
              </a:rPr>
              <a:t>	friendly		</a:t>
            </a:r>
            <a:r>
              <a:rPr lang="en-US" b="1" dirty="0">
                <a:solidFill>
                  <a:srgbClr val="00CC00"/>
                </a:solidFill>
              </a:rPr>
              <a:t>          proud</a:t>
            </a:r>
            <a:r>
              <a:rPr lang="en-US" b="1" dirty="0">
                <a:solidFill>
                  <a:srgbClr val="00CC00"/>
                </a:solidFill>
              </a:rPr>
              <a:t>		</a:t>
            </a:r>
            <a:r>
              <a:rPr lang="en-US" b="1" dirty="0">
                <a:solidFill>
                  <a:srgbClr val="00CC00"/>
                </a:solidFill>
              </a:rPr>
              <a:t>mean</a:t>
            </a:r>
            <a:endParaRPr lang="en-US" b="1" dirty="0">
              <a:solidFill>
                <a:srgbClr val="00CC00"/>
              </a:solidFill>
            </a:endParaRPr>
          </a:p>
          <a:p>
            <a:pPr eaLnBrk="0" fontAlgn="base" hangingPunct="0">
              <a:spcBef>
                <a:spcPct val="50000"/>
              </a:spcBef>
              <a:spcAft>
                <a:spcPct val="0"/>
              </a:spcAft>
            </a:pPr>
            <a:r>
              <a:rPr lang="en-US" b="1" dirty="0">
                <a:solidFill>
                  <a:srgbClr val="00CC00"/>
                </a:solidFill>
              </a:rPr>
              <a:t>	hard-working	</a:t>
            </a:r>
            <a:r>
              <a:rPr lang="en-US" b="1" dirty="0">
                <a:solidFill>
                  <a:srgbClr val="00CC00"/>
                </a:solidFill>
              </a:rPr>
              <a:t>          shy</a:t>
            </a:r>
            <a:r>
              <a:rPr lang="en-US" b="1" dirty="0">
                <a:solidFill>
                  <a:srgbClr val="00CC00"/>
                </a:solidFill>
              </a:rPr>
              <a:t>		</a:t>
            </a:r>
            <a:r>
              <a:rPr lang="en-US" b="1" dirty="0">
                <a:solidFill>
                  <a:srgbClr val="00CC00"/>
                </a:solidFill>
              </a:rPr>
              <a:t>nice</a:t>
            </a:r>
            <a:endParaRPr lang="en-US" b="1" dirty="0">
              <a:solidFill>
                <a:srgbClr val="00CC00"/>
              </a:solidFill>
            </a:endParaRPr>
          </a:p>
          <a:p>
            <a:pPr eaLnBrk="0" fontAlgn="base" hangingPunct="0">
              <a:spcBef>
                <a:spcPct val="50000"/>
              </a:spcBef>
              <a:spcAft>
                <a:spcPct val="0"/>
              </a:spcAft>
            </a:pPr>
            <a:r>
              <a:rPr lang="en-US" b="1" dirty="0">
                <a:solidFill>
                  <a:srgbClr val="00CC00"/>
                </a:solidFill>
              </a:rPr>
              <a:t>	funny			</a:t>
            </a:r>
            <a:r>
              <a:rPr lang="en-US" b="1" dirty="0">
                <a:solidFill>
                  <a:srgbClr val="00CC00"/>
                </a:solidFill>
              </a:rPr>
              <a:t>wise		angry</a:t>
            </a:r>
            <a:endParaRPr lang="en-US" b="1" dirty="0">
              <a:solidFill>
                <a:srgbClr val="00CC00"/>
              </a:solidFill>
            </a:endParaRPr>
          </a:p>
        </p:txBody>
      </p:sp>
      <p:sp>
        <p:nvSpPr>
          <p:cNvPr id="6" name="5 Rectángulo"/>
          <p:cNvSpPr/>
          <p:nvPr/>
        </p:nvSpPr>
        <p:spPr>
          <a:xfrm>
            <a:off x="1524000" y="0"/>
            <a:ext cx="7772400" cy="1754326"/>
          </a:xfrm>
          <a:prstGeom prst="rect">
            <a:avLst/>
          </a:prstGeom>
          <a:solidFill>
            <a:srgbClr val="00B050"/>
          </a:solidFill>
        </p:spPr>
        <p:txBody>
          <a:bodyPr wrap="square" lIns="91440" tIns="45720" rIns="91440" bIns="45720">
            <a:spAutoFit/>
          </a:bodyPr>
          <a:lstStyle/>
          <a:p>
            <a:pPr algn="ctr" eaLnBrk="0" fontAlgn="base" hangingPunct="0">
              <a:spcBef>
                <a:spcPct val="0"/>
              </a:spcBef>
              <a:spcAft>
                <a:spcPct val="0"/>
              </a:spcAft>
            </a:pPr>
            <a:r>
              <a:rPr lang="en-US" sz="5400" b="1" dirty="0">
                <a:ln w="31550" cmpd="sng">
                  <a:gradFill>
                    <a:gsLst>
                      <a:gs pos="25000">
                        <a:srgbClr val="FFEF66">
                          <a:shade val="25000"/>
                          <a:satMod val="190000"/>
                        </a:srgbClr>
                      </a:gs>
                      <a:gs pos="80000">
                        <a:srgbClr val="FFEF66">
                          <a:tint val="75000"/>
                          <a:satMod val="190000"/>
                        </a:srgbClr>
                      </a:gs>
                    </a:gsLst>
                    <a:lin ang="5400000"/>
                  </a:gradFill>
                  <a:prstDash val="solid"/>
                </a:ln>
                <a:solidFill>
                  <a:srgbClr val="FFFFFF"/>
                </a:solidFill>
                <a:effectLst>
                  <a:outerShdw blurRad="41275" dist="12700" dir="12000000" algn="tl" rotWithShape="0">
                    <a:srgbClr val="000000">
                      <a:alpha val="40000"/>
                    </a:srgbClr>
                  </a:outerShdw>
                </a:effectLst>
              </a:rPr>
              <a:t>Direct and Indirect </a:t>
            </a:r>
          </a:p>
          <a:p>
            <a:pPr algn="ctr" eaLnBrk="0" fontAlgn="base" hangingPunct="0">
              <a:spcBef>
                <a:spcPct val="0"/>
              </a:spcBef>
              <a:spcAft>
                <a:spcPct val="0"/>
              </a:spcAft>
            </a:pPr>
            <a:r>
              <a:rPr lang="en-US" sz="5400" b="1" dirty="0">
                <a:ln w="31550" cmpd="sng">
                  <a:gradFill>
                    <a:gsLst>
                      <a:gs pos="25000">
                        <a:srgbClr val="FFEF66">
                          <a:shade val="25000"/>
                          <a:satMod val="190000"/>
                        </a:srgbClr>
                      </a:gs>
                      <a:gs pos="80000">
                        <a:srgbClr val="FFEF66">
                          <a:tint val="75000"/>
                          <a:satMod val="190000"/>
                        </a:srgbClr>
                      </a:gs>
                    </a:gsLst>
                    <a:lin ang="5400000"/>
                  </a:gradFill>
                  <a:prstDash val="solid"/>
                </a:ln>
                <a:solidFill>
                  <a:srgbClr val="FFFFFF"/>
                </a:solidFill>
                <a:effectLst>
                  <a:outerShdw blurRad="41275" dist="12700" dir="12000000" algn="tl" rotWithShape="0">
                    <a:srgbClr val="000000">
                      <a:alpha val="40000"/>
                    </a:srgbClr>
                  </a:outerShdw>
                </a:effectLst>
              </a:rPr>
              <a:t>Characterization</a:t>
            </a:r>
            <a:endParaRPr lang="es-ES" sz="5400" b="1" dirty="0">
              <a:ln w="31550" cmpd="sng">
                <a:gradFill>
                  <a:gsLst>
                    <a:gs pos="25000">
                      <a:srgbClr val="FFEF66">
                        <a:shade val="25000"/>
                        <a:satMod val="190000"/>
                      </a:srgbClr>
                    </a:gs>
                    <a:gs pos="80000">
                      <a:srgbClr val="FFEF66">
                        <a:tint val="75000"/>
                        <a:satMod val="190000"/>
                      </a:srgb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extLst>
      <p:ext uri="{BB962C8B-B14F-4D97-AF65-F5344CB8AC3E}">
        <p14:creationId xmlns:p14="http://schemas.microsoft.com/office/powerpoint/2010/main" val="2110244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additive="base">
                                        <p:cTn id="13" dur="500" fill="hold"/>
                                        <p:tgtEl>
                                          <p:spTgt spid="614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61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 calcmode="lin" valueType="num">
                                      <p:cBhvr additive="base">
                                        <p:cTn id="19" dur="500" fill="hold"/>
                                        <p:tgtEl>
                                          <p:spTgt spid="614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61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6147">
                                            <p:txEl>
                                              <p:pRg st="3" end="3"/>
                                            </p:txEl>
                                          </p:spTgt>
                                        </p:tgtEl>
                                        <p:attrNameLst>
                                          <p:attrName>style.visibility</p:attrName>
                                        </p:attrNameLst>
                                      </p:cBhvr>
                                      <p:to>
                                        <p:strVal val="visible"/>
                                      </p:to>
                                    </p:set>
                                    <p:anim calcmode="lin" valueType="num">
                                      <p:cBhvr additive="base">
                                        <p:cTn id="25" dur="500" fill="hold"/>
                                        <p:tgtEl>
                                          <p:spTgt spid="614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614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6147">
                                            <p:txEl>
                                              <p:pRg st="4" end="4"/>
                                            </p:txEl>
                                          </p:spTgt>
                                        </p:tgtEl>
                                        <p:attrNameLst>
                                          <p:attrName>style.visibility</p:attrName>
                                        </p:attrNameLst>
                                      </p:cBhvr>
                                      <p:to>
                                        <p:strVal val="visible"/>
                                      </p:to>
                                    </p:set>
                                    <p:anim calcmode="lin" valueType="num">
                                      <p:cBhvr additive="base">
                                        <p:cTn id="31" dur="500" fill="hold"/>
                                        <p:tgtEl>
                                          <p:spTgt spid="6147">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614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6147">
                                            <p:txEl>
                                              <p:pRg st="5" end="5"/>
                                            </p:txEl>
                                          </p:spTgt>
                                        </p:tgtEl>
                                        <p:attrNameLst>
                                          <p:attrName>style.visibility</p:attrName>
                                        </p:attrNameLst>
                                      </p:cBhvr>
                                      <p:to>
                                        <p:strVal val="visible"/>
                                      </p:to>
                                    </p:set>
                                    <p:anim calcmode="lin" valueType="num">
                                      <p:cBhvr additive="base">
                                        <p:cTn id="37" dur="500" fill="hold"/>
                                        <p:tgtEl>
                                          <p:spTgt spid="6147">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614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6147">
                                            <p:txEl>
                                              <p:pRg st="6" end="6"/>
                                            </p:txEl>
                                          </p:spTgt>
                                        </p:tgtEl>
                                        <p:attrNameLst>
                                          <p:attrName>style.visibility</p:attrName>
                                        </p:attrNameLst>
                                      </p:cBhvr>
                                      <p:to>
                                        <p:strVal val="visible"/>
                                      </p:to>
                                    </p:set>
                                    <p:anim calcmode="lin" valueType="num">
                                      <p:cBhvr additive="base">
                                        <p:cTn id="43" dur="500" fill="hold"/>
                                        <p:tgtEl>
                                          <p:spTgt spid="6147">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614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26943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p:txBody>
          <a:bodyPr/>
          <a:lstStyle/>
          <a:p>
            <a:pPr eaLnBrk="1" hangingPunct="1"/>
            <a:r>
              <a:rPr lang="en-US" altLang="en-US" smtClean="0">
                <a:ea typeface="ＭＳ Ｐゴシック" panose="020B0600070205080204" pitchFamily="34" charset="-128"/>
              </a:rPr>
              <a:t>Basic Elements</a:t>
            </a:r>
          </a:p>
        </p:txBody>
      </p:sp>
      <p:sp>
        <p:nvSpPr>
          <p:cNvPr id="5123" name="AutoShape 3"/>
          <p:cNvSpPr>
            <a:spLocks noChangeArrowheads="1"/>
          </p:cNvSpPr>
          <p:nvPr/>
        </p:nvSpPr>
        <p:spPr bwMode="auto">
          <a:xfrm>
            <a:off x="2133600" y="3657600"/>
            <a:ext cx="3810000" cy="685800"/>
          </a:xfrm>
          <a:prstGeom prst="bevel">
            <a:avLst>
              <a:gd name="adj" fmla="val 12500"/>
            </a:avLst>
          </a:prstGeom>
          <a:solidFill>
            <a:srgbClr val="FFFF00"/>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0" fontAlgn="base" hangingPunct="0">
              <a:spcBef>
                <a:spcPct val="0"/>
              </a:spcBef>
              <a:spcAft>
                <a:spcPct val="0"/>
              </a:spcAft>
              <a:buFontTx/>
              <a:buNone/>
            </a:pPr>
            <a:endParaRPr lang="th-TH" altLang="en-US" sz="2400">
              <a:solidFill>
                <a:srgbClr val="000000"/>
              </a:solidFill>
              <a:latin typeface="Times" panose="02020603050405020304" pitchFamily="18" charset="0"/>
            </a:endParaRPr>
          </a:p>
        </p:txBody>
      </p:sp>
      <p:sp>
        <p:nvSpPr>
          <p:cNvPr id="5124" name="AutoShape 4"/>
          <p:cNvSpPr>
            <a:spLocks noChangeArrowheads="1"/>
          </p:cNvSpPr>
          <p:nvPr/>
        </p:nvSpPr>
        <p:spPr bwMode="auto">
          <a:xfrm>
            <a:off x="6019800" y="3657600"/>
            <a:ext cx="3810000" cy="685800"/>
          </a:xfrm>
          <a:prstGeom prst="bevel">
            <a:avLst>
              <a:gd name="adj" fmla="val 12500"/>
            </a:avLst>
          </a:prstGeom>
          <a:solidFill>
            <a:schemeClr val="hlink"/>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0" fontAlgn="base" hangingPunct="0">
              <a:spcBef>
                <a:spcPct val="0"/>
              </a:spcBef>
              <a:spcAft>
                <a:spcPct val="0"/>
              </a:spcAft>
              <a:buFontTx/>
              <a:buNone/>
            </a:pPr>
            <a:endParaRPr lang="th-TH" altLang="en-US" sz="2400">
              <a:solidFill>
                <a:srgbClr val="000000"/>
              </a:solidFill>
              <a:latin typeface="Times" panose="02020603050405020304" pitchFamily="18" charset="0"/>
            </a:endParaRPr>
          </a:p>
        </p:txBody>
      </p:sp>
      <p:sp>
        <p:nvSpPr>
          <p:cNvPr id="5125" name="Text Box 5"/>
          <p:cNvSpPr txBox="1">
            <a:spLocks noChangeArrowheads="1"/>
          </p:cNvSpPr>
          <p:nvPr/>
        </p:nvSpPr>
        <p:spPr bwMode="auto">
          <a:xfrm>
            <a:off x="2362200" y="3721101"/>
            <a:ext cx="3352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0" fontAlgn="base" hangingPunct="0">
              <a:spcBef>
                <a:spcPct val="50000"/>
              </a:spcBef>
              <a:spcAft>
                <a:spcPct val="0"/>
              </a:spcAft>
              <a:buFontTx/>
              <a:buNone/>
            </a:pPr>
            <a:r>
              <a:rPr lang="en-US" altLang="en-US" sz="2800" dirty="0">
                <a:solidFill>
                  <a:srgbClr val="000000"/>
                </a:solidFill>
                <a:latin typeface="Times" panose="02020603050405020304" pitchFamily="18" charset="0"/>
              </a:rPr>
              <a:t>Mary</a:t>
            </a:r>
            <a:endParaRPr lang="en-US" altLang="en-US" sz="2400" dirty="0">
              <a:solidFill>
                <a:srgbClr val="000000"/>
              </a:solidFill>
              <a:latin typeface="Times" panose="02020603050405020304" pitchFamily="18" charset="0"/>
            </a:endParaRPr>
          </a:p>
        </p:txBody>
      </p:sp>
      <p:sp>
        <p:nvSpPr>
          <p:cNvPr id="5126" name="Text Box 6"/>
          <p:cNvSpPr txBox="1">
            <a:spLocks noChangeArrowheads="1"/>
          </p:cNvSpPr>
          <p:nvPr/>
        </p:nvSpPr>
        <p:spPr bwMode="auto">
          <a:xfrm>
            <a:off x="6477000" y="3733801"/>
            <a:ext cx="3352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0" fontAlgn="base" hangingPunct="0">
              <a:spcBef>
                <a:spcPct val="50000"/>
              </a:spcBef>
              <a:spcAft>
                <a:spcPct val="0"/>
              </a:spcAft>
              <a:buFontTx/>
              <a:buNone/>
            </a:pPr>
            <a:r>
              <a:rPr lang="en-US" altLang="en-US" sz="2800">
                <a:solidFill>
                  <a:srgbClr val="FFFFFF"/>
                </a:solidFill>
                <a:latin typeface="Times" panose="02020603050405020304" pitchFamily="18" charset="0"/>
              </a:rPr>
              <a:t>plays tennis</a:t>
            </a:r>
            <a:r>
              <a:rPr lang="en-US" altLang="en-US" sz="2800">
                <a:solidFill>
                  <a:srgbClr val="FFEF66"/>
                </a:solidFill>
                <a:latin typeface="Times" panose="02020603050405020304" pitchFamily="18" charset="0"/>
              </a:rPr>
              <a:t>.</a:t>
            </a:r>
          </a:p>
        </p:txBody>
      </p:sp>
      <p:sp>
        <p:nvSpPr>
          <p:cNvPr id="5127" name="AutoShape 9"/>
          <p:cNvSpPr>
            <a:spLocks noChangeArrowheads="1"/>
          </p:cNvSpPr>
          <p:nvPr/>
        </p:nvSpPr>
        <p:spPr bwMode="auto">
          <a:xfrm>
            <a:off x="2133600" y="2133600"/>
            <a:ext cx="3810000" cy="685800"/>
          </a:xfrm>
          <a:prstGeom prst="bevel">
            <a:avLst>
              <a:gd name="adj" fmla="val 12500"/>
            </a:avLst>
          </a:prstGeom>
          <a:solidFill>
            <a:srgbClr val="FFFF00"/>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0" fontAlgn="base" hangingPunct="0">
              <a:spcBef>
                <a:spcPct val="0"/>
              </a:spcBef>
              <a:spcAft>
                <a:spcPct val="0"/>
              </a:spcAft>
              <a:buFontTx/>
              <a:buNone/>
            </a:pPr>
            <a:endParaRPr lang="th-TH" altLang="en-US" sz="2400">
              <a:solidFill>
                <a:srgbClr val="000000"/>
              </a:solidFill>
              <a:latin typeface="Times" panose="02020603050405020304" pitchFamily="18" charset="0"/>
            </a:endParaRPr>
          </a:p>
        </p:txBody>
      </p:sp>
      <p:sp>
        <p:nvSpPr>
          <p:cNvPr id="5128" name="AutoShape 10"/>
          <p:cNvSpPr>
            <a:spLocks noChangeArrowheads="1"/>
          </p:cNvSpPr>
          <p:nvPr/>
        </p:nvSpPr>
        <p:spPr bwMode="auto">
          <a:xfrm>
            <a:off x="6019800" y="2133600"/>
            <a:ext cx="3810000" cy="685800"/>
          </a:xfrm>
          <a:prstGeom prst="bevel">
            <a:avLst>
              <a:gd name="adj" fmla="val 12500"/>
            </a:avLst>
          </a:prstGeom>
          <a:solidFill>
            <a:schemeClr val="hlink"/>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0" fontAlgn="base" hangingPunct="0">
              <a:spcBef>
                <a:spcPct val="0"/>
              </a:spcBef>
              <a:spcAft>
                <a:spcPct val="0"/>
              </a:spcAft>
              <a:buFontTx/>
              <a:buNone/>
            </a:pPr>
            <a:endParaRPr lang="th-TH" altLang="en-US" sz="2400">
              <a:solidFill>
                <a:srgbClr val="000000"/>
              </a:solidFill>
              <a:latin typeface="Times" panose="02020603050405020304" pitchFamily="18" charset="0"/>
            </a:endParaRPr>
          </a:p>
        </p:txBody>
      </p:sp>
      <p:sp>
        <p:nvSpPr>
          <p:cNvPr id="5129" name="Text Box 11"/>
          <p:cNvSpPr txBox="1">
            <a:spLocks noChangeArrowheads="1"/>
          </p:cNvSpPr>
          <p:nvPr/>
        </p:nvSpPr>
        <p:spPr bwMode="auto">
          <a:xfrm>
            <a:off x="2362200" y="2197101"/>
            <a:ext cx="3352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0" fontAlgn="base" hangingPunct="0">
              <a:spcBef>
                <a:spcPct val="50000"/>
              </a:spcBef>
              <a:spcAft>
                <a:spcPct val="0"/>
              </a:spcAft>
              <a:buFontTx/>
              <a:buNone/>
            </a:pPr>
            <a:r>
              <a:rPr lang="en-US" altLang="en-US" sz="2800" b="1" dirty="0">
                <a:solidFill>
                  <a:srgbClr val="000000"/>
                </a:solidFill>
                <a:latin typeface="Times" panose="02020603050405020304" pitchFamily="18" charset="0"/>
              </a:rPr>
              <a:t>SUBJECT</a:t>
            </a:r>
            <a:endParaRPr lang="en-US" altLang="en-US" sz="2400" b="1" dirty="0">
              <a:solidFill>
                <a:srgbClr val="000000"/>
              </a:solidFill>
              <a:latin typeface="Times" panose="02020603050405020304" pitchFamily="18" charset="0"/>
            </a:endParaRPr>
          </a:p>
        </p:txBody>
      </p:sp>
      <p:sp>
        <p:nvSpPr>
          <p:cNvPr id="5130" name="Text Box 12"/>
          <p:cNvSpPr txBox="1">
            <a:spLocks noChangeArrowheads="1"/>
          </p:cNvSpPr>
          <p:nvPr/>
        </p:nvSpPr>
        <p:spPr bwMode="auto">
          <a:xfrm>
            <a:off x="6553200" y="2209801"/>
            <a:ext cx="3352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0" fontAlgn="base" hangingPunct="0">
              <a:spcBef>
                <a:spcPct val="50000"/>
              </a:spcBef>
              <a:spcAft>
                <a:spcPct val="0"/>
              </a:spcAft>
              <a:buFontTx/>
              <a:buNone/>
            </a:pPr>
            <a:r>
              <a:rPr lang="en-US" altLang="en-US" sz="2800" b="1">
                <a:solidFill>
                  <a:srgbClr val="FFFFFF"/>
                </a:solidFill>
                <a:latin typeface="Times" panose="02020603050405020304" pitchFamily="18" charset="0"/>
              </a:rPr>
              <a:t>PREDICATE</a:t>
            </a:r>
          </a:p>
        </p:txBody>
      </p:sp>
      <p:sp>
        <p:nvSpPr>
          <p:cNvPr id="5131" name="AutoShape 13"/>
          <p:cNvSpPr>
            <a:spLocks noChangeArrowheads="1"/>
          </p:cNvSpPr>
          <p:nvPr/>
        </p:nvSpPr>
        <p:spPr bwMode="auto">
          <a:xfrm>
            <a:off x="7696200" y="2971800"/>
            <a:ext cx="533400" cy="457200"/>
          </a:xfrm>
          <a:prstGeom prst="downArrow">
            <a:avLst>
              <a:gd name="adj1" fmla="val 50000"/>
              <a:gd name="adj2" fmla="val 25000"/>
            </a:avLst>
          </a:prstGeom>
          <a:solidFill>
            <a:schemeClr val="accent1"/>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0" fontAlgn="base" hangingPunct="0">
              <a:spcBef>
                <a:spcPct val="0"/>
              </a:spcBef>
              <a:spcAft>
                <a:spcPct val="0"/>
              </a:spcAft>
              <a:buFontTx/>
              <a:buNone/>
            </a:pPr>
            <a:endParaRPr lang="th-TH" altLang="en-US" sz="2400">
              <a:solidFill>
                <a:srgbClr val="000000"/>
              </a:solidFill>
              <a:latin typeface="Times" panose="02020603050405020304" pitchFamily="18" charset="0"/>
            </a:endParaRPr>
          </a:p>
        </p:txBody>
      </p:sp>
      <p:sp>
        <p:nvSpPr>
          <p:cNvPr id="5132" name="AutoShape 14"/>
          <p:cNvSpPr>
            <a:spLocks noChangeArrowheads="1"/>
          </p:cNvSpPr>
          <p:nvPr/>
        </p:nvSpPr>
        <p:spPr bwMode="auto">
          <a:xfrm>
            <a:off x="3886200" y="2971800"/>
            <a:ext cx="533400" cy="457200"/>
          </a:xfrm>
          <a:prstGeom prst="downArrow">
            <a:avLst>
              <a:gd name="adj1" fmla="val 50000"/>
              <a:gd name="adj2" fmla="val 25000"/>
            </a:avLst>
          </a:prstGeom>
          <a:solidFill>
            <a:schemeClr val="accent1"/>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0" fontAlgn="base" hangingPunct="0">
              <a:spcBef>
                <a:spcPct val="0"/>
              </a:spcBef>
              <a:spcAft>
                <a:spcPct val="0"/>
              </a:spcAft>
              <a:buFontTx/>
              <a:buNone/>
            </a:pPr>
            <a:endParaRPr lang="th-TH" altLang="en-US" sz="2400">
              <a:solidFill>
                <a:srgbClr val="000000"/>
              </a:solidFill>
              <a:latin typeface="Times" panose="02020603050405020304" pitchFamily="18" charset="0"/>
            </a:endParaRPr>
          </a:p>
        </p:txBody>
      </p:sp>
      <p:pic>
        <p:nvPicPr>
          <p:cNvPr id="5133" name="Picture 1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4572000"/>
            <a:ext cx="18796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4"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0" y="4572000"/>
            <a:ext cx="1193800"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80066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title"/>
          </p:nvPr>
        </p:nvSpPr>
        <p:spPr>
          <a:noFill/>
        </p:spPr>
        <p:txBody>
          <a:bodyPr/>
          <a:lstStyle/>
          <a:p>
            <a:pPr eaLnBrk="1" hangingPunct="1"/>
            <a:r>
              <a:rPr lang="en-US" altLang="en-US" b="1" smtClean="0">
                <a:solidFill>
                  <a:srgbClr val="FFFF00"/>
                </a:solidFill>
                <a:ea typeface="ＭＳ Ｐゴシック" panose="020B0600070205080204" pitchFamily="34" charset="-128"/>
              </a:rPr>
              <a:t>Simple Sentence</a:t>
            </a:r>
          </a:p>
        </p:txBody>
      </p:sp>
      <p:sp>
        <p:nvSpPr>
          <p:cNvPr id="7171" name="Rectangle 4" descr="Rectangle: Click to edit Master text styles&#10;Second level&#10;Third level&#10;Fourth level&#10;Fifth level"/>
          <p:cNvSpPr>
            <a:spLocks noGrp="1" noChangeArrowheads="1"/>
          </p:cNvSpPr>
          <p:nvPr>
            <p:ph idx="1"/>
          </p:nvPr>
        </p:nvSpPr>
        <p:spPr/>
        <p:txBody>
          <a:bodyPr/>
          <a:lstStyle/>
          <a:p>
            <a:pPr eaLnBrk="1" hangingPunct="1">
              <a:lnSpc>
                <a:spcPct val="170000"/>
              </a:lnSpc>
            </a:pPr>
            <a:r>
              <a:rPr lang="en-US" altLang="en-US" b="1" smtClean="0">
                <a:ea typeface="ＭＳ Ｐゴシック" panose="020B0600070205080204" pitchFamily="34" charset="-128"/>
              </a:rPr>
              <a:t>   A simple sentence has one subject  and one predicate.</a:t>
            </a:r>
          </a:p>
          <a:p>
            <a:pPr eaLnBrk="1" hangingPunct="1">
              <a:lnSpc>
                <a:spcPct val="170000"/>
              </a:lnSpc>
              <a:buFont typeface="Wingdings" panose="05000000000000000000" pitchFamily="2" charset="2"/>
              <a:buChar char="Ø"/>
            </a:pPr>
            <a:endParaRPr lang="en-US" altLang="en-US" b="1" smtClean="0">
              <a:ea typeface="ＭＳ Ｐゴシック" panose="020B0600070205080204" pitchFamily="34" charset="-128"/>
            </a:endParaRPr>
          </a:p>
        </p:txBody>
      </p:sp>
      <p:pic>
        <p:nvPicPr>
          <p:cNvPr id="7172" name="Picture 6" descr="yoxe_hit[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00801" y="3581400"/>
            <a:ext cx="2962275" cy="168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290816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lstStyle/>
          <a:p>
            <a:pPr eaLnBrk="1" hangingPunct="1"/>
            <a:r>
              <a:rPr lang="en-US" altLang="en-US" smtClean="0">
                <a:ea typeface="ＭＳ Ｐゴシック" panose="020B0600070205080204" pitchFamily="34" charset="-128"/>
              </a:rPr>
              <a:t>SIMPLE SENTENCE</a:t>
            </a:r>
          </a:p>
        </p:txBody>
      </p:sp>
      <p:sp>
        <p:nvSpPr>
          <p:cNvPr id="10243" name="AutoShape 3"/>
          <p:cNvSpPr>
            <a:spLocks noChangeArrowheads="1"/>
          </p:cNvSpPr>
          <p:nvPr/>
        </p:nvSpPr>
        <p:spPr bwMode="auto">
          <a:xfrm>
            <a:off x="2133600" y="3265488"/>
            <a:ext cx="3810000" cy="685800"/>
          </a:xfrm>
          <a:prstGeom prst="bevel">
            <a:avLst>
              <a:gd name="adj" fmla="val 12500"/>
            </a:avLst>
          </a:prstGeom>
          <a:solidFill>
            <a:srgbClr val="FFFF00"/>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0" fontAlgn="base" hangingPunct="0">
              <a:spcBef>
                <a:spcPct val="0"/>
              </a:spcBef>
              <a:spcAft>
                <a:spcPct val="0"/>
              </a:spcAft>
              <a:buFontTx/>
              <a:buNone/>
            </a:pPr>
            <a:endParaRPr lang="th-TH" altLang="en-US" sz="2400">
              <a:solidFill>
                <a:srgbClr val="000000"/>
              </a:solidFill>
              <a:latin typeface="Times" panose="02020603050405020304" pitchFamily="18" charset="0"/>
            </a:endParaRPr>
          </a:p>
        </p:txBody>
      </p:sp>
      <p:sp>
        <p:nvSpPr>
          <p:cNvPr id="10244" name="AutoShape 4"/>
          <p:cNvSpPr>
            <a:spLocks noChangeArrowheads="1"/>
          </p:cNvSpPr>
          <p:nvPr/>
        </p:nvSpPr>
        <p:spPr bwMode="auto">
          <a:xfrm>
            <a:off x="6019800" y="3276600"/>
            <a:ext cx="3810000" cy="685800"/>
          </a:xfrm>
          <a:prstGeom prst="bevel">
            <a:avLst>
              <a:gd name="adj" fmla="val 12500"/>
            </a:avLst>
          </a:prstGeom>
          <a:solidFill>
            <a:schemeClr val="hlink"/>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0" fontAlgn="base" hangingPunct="0">
              <a:spcBef>
                <a:spcPct val="0"/>
              </a:spcBef>
              <a:spcAft>
                <a:spcPct val="0"/>
              </a:spcAft>
              <a:buFontTx/>
              <a:buNone/>
            </a:pPr>
            <a:endParaRPr lang="th-TH" altLang="en-US" sz="2400">
              <a:solidFill>
                <a:srgbClr val="000000"/>
              </a:solidFill>
              <a:latin typeface="Times" panose="02020603050405020304" pitchFamily="18" charset="0"/>
            </a:endParaRPr>
          </a:p>
        </p:txBody>
      </p:sp>
      <p:sp>
        <p:nvSpPr>
          <p:cNvPr id="10245" name="Text Box 5"/>
          <p:cNvSpPr txBox="1">
            <a:spLocks noChangeArrowheads="1"/>
          </p:cNvSpPr>
          <p:nvPr/>
        </p:nvSpPr>
        <p:spPr bwMode="auto">
          <a:xfrm>
            <a:off x="2362200" y="3352801"/>
            <a:ext cx="3352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0" fontAlgn="base" hangingPunct="0">
              <a:spcBef>
                <a:spcPct val="50000"/>
              </a:spcBef>
              <a:spcAft>
                <a:spcPct val="0"/>
              </a:spcAft>
              <a:buFontTx/>
              <a:buNone/>
            </a:pPr>
            <a:r>
              <a:rPr lang="en-US" altLang="en-US" sz="2800" dirty="0">
                <a:solidFill>
                  <a:srgbClr val="000000"/>
                </a:solidFill>
                <a:latin typeface="Times" panose="02020603050405020304" pitchFamily="18" charset="0"/>
              </a:rPr>
              <a:t>Mary</a:t>
            </a:r>
            <a:endParaRPr lang="en-US" altLang="en-US" sz="2400" dirty="0">
              <a:solidFill>
                <a:srgbClr val="000000"/>
              </a:solidFill>
              <a:latin typeface="Times" panose="02020603050405020304" pitchFamily="18" charset="0"/>
            </a:endParaRPr>
          </a:p>
        </p:txBody>
      </p:sp>
      <p:sp>
        <p:nvSpPr>
          <p:cNvPr id="10246" name="Text Box 6"/>
          <p:cNvSpPr txBox="1">
            <a:spLocks noChangeArrowheads="1"/>
          </p:cNvSpPr>
          <p:nvPr/>
        </p:nvSpPr>
        <p:spPr bwMode="auto">
          <a:xfrm>
            <a:off x="6477000" y="3341688"/>
            <a:ext cx="33528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0" fontAlgn="base" hangingPunct="0">
              <a:spcBef>
                <a:spcPct val="50000"/>
              </a:spcBef>
              <a:spcAft>
                <a:spcPct val="0"/>
              </a:spcAft>
              <a:buFontTx/>
              <a:buNone/>
            </a:pPr>
            <a:r>
              <a:rPr lang="en-US" altLang="en-US" sz="2800">
                <a:solidFill>
                  <a:srgbClr val="FFFFFF"/>
                </a:solidFill>
                <a:latin typeface="Times" panose="02020603050405020304" pitchFamily="18" charset="0"/>
              </a:rPr>
              <a:t>plays tennis.</a:t>
            </a:r>
          </a:p>
        </p:txBody>
      </p:sp>
      <p:sp>
        <p:nvSpPr>
          <p:cNvPr id="10247" name="AutoShape 7"/>
          <p:cNvSpPr>
            <a:spLocks noChangeArrowheads="1"/>
          </p:cNvSpPr>
          <p:nvPr/>
        </p:nvSpPr>
        <p:spPr bwMode="auto">
          <a:xfrm>
            <a:off x="2133600" y="1752600"/>
            <a:ext cx="3810000" cy="685800"/>
          </a:xfrm>
          <a:prstGeom prst="bevel">
            <a:avLst>
              <a:gd name="adj" fmla="val 12500"/>
            </a:avLst>
          </a:prstGeom>
          <a:solidFill>
            <a:srgbClr val="FFFF00"/>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0" fontAlgn="base" hangingPunct="0">
              <a:spcBef>
                <a:spcPct val="0"/>
              </a:spcBef>
              <a:spcAft>
                <a:spcPct val="0"/>
              </a:spcAft>
              <a:buFontTx/>
              <a:buNone/>
            </a:pPr>
            <a:endParaRPr lang="th-TH" altLang="en-US" sz="2400">
              <a:solidFill>
                <a:srgbClr val="000000"/>
              </a:solidFill>
              <a:latin typeface="Times" panose="02020603050405020304" pitchFamily="18" charset="0"/>
            </a:endParaRPr>
          </a:p>
        </p:txBody>
      </p:sp>
      <p:sp>
        <p:nvSpPr>
          <p:cNvPr id="10248" name="AutoShape 8"/>
          <p:cNvSpPr>
            <a:spLocks noChangeArrowheads="1"/>
          </p:cNvSpPr>
          <p:nvPr/>
        </p:nvSpPr>
        <p:spPr bwMode="auto">
          <a:xfrm>
            <a:off x="6019800" y="1752600"/>
            <a:ext cx="3810000" cy="685800"/>
          </a:xfrm>
          <a:prstGeom prst="bevel">
            <a:avLst>
              <a:gd name="adj" fmla="val 12500"/>
            </a:avLst>
          </a:prstGeom>
          <a:solidFill>
            <a:schemeClr val="hlink"/>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0" fontAlgn="base" hangingPunct="0">
              <a:spcBef>
                <a:spcPct val="0"/>
              </a:spcBef>
              <a:spcAft>
                <a:spcPct val="0"/>
              </a:spcAft>
              <a:buFontTx/>
              <a:buNone/>
            </a:pPr>
            <a:endParaRPr lang="th-TH" altLang="en-US" sz="2400">
              <a:solidFill>
                <a:srgbClr val="000000"/>
              </a:solidFill>
              <a:latin typeface="Times" panose="02020603050405020304" pitchFamily="18" charset="0"/>
            </a:endParaRPr>
          </a:p>
        </p:txBody>
      </p:sp>
      <p:sp>
        <p:nvSpPr>
          <p:cNvPr id="10249" name="Text Box 9"/>
          <p:cNvSpPr txBox="1">
            <a:spLocks noChangeArrowheads="1"/>
          </p:cNvSpPr>
          <p:nvPr/>
        </p:nvSpPr>
        <p:spPr bwMode="auto">
          <a:xfrm>
            <a:off x="2362200" y="1854201"/>
            <a:ext cx="3352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0" fontAlgn="base" hangingPunct="0">
              <a:spcBef>
                <a:spcPct val="50000"/>
              </a:spcBef>
              <a:spcAft>
                <a:spcPct val="0"/>
              </a:spcAft>
              <a:buFontTx/>
              <a:buNone/>
            </a:pPr>
            <a:r>
              <a:rPr lang="en-US" altLang="en-US" sz="2800" b="1" dirty="0">
                <a:solidFill>
                  <a:srgbClr val="000000"/>
                </a:solidFill>
                <a:latin typeface="Times" panose="02020603050405020304" pitchFamily="18" charset="0"/>
              </a:rPr>
              <a:t>SUBJECT</a:t>
            </a:r>
            <a:endParaRPr lang="en-US" altLang="en-US" sz="2400" b="1" dirty="0">
              <a:solidFill>
                <a:srgbClr val="000000"/>
              </a:solidFill>
              <a:latin typeface="Times" panose="02020603050405020304" pitchFamily="18" charset="0"/>
            </a:endParaRPr>
          </a:p>
        </p:txBody>
      </p:sp>
      <p:sp>
        <p:nvSpPr>
          <p:cNvPr id="10250" name="Text Box 10"/>
          <p:cNvSpPr txBox="1">
            <a:spLocks noChangeArrowheads="1"/>
          </p:cNvSpPr>
          <p:nvPr/>
        </p:nvSpPr>
        <p:spPr bwMode="auto">
          <a:xfrm>
            <a:off x="6553200" y="1828801"/>
            <a:ext cx="3352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0" fontAlgn="base" hangingPunct="0">
              <a:spcBef>
                <a:spcPct val="50000"/>
              </a:spcBef>
              <a:spcAft>
                <a:spcPct val="0"/>
              </a:spcAft>
              <a:buFontTx/>
              <a:buNone/>
            </a:pPr>
            <a:r>
              <a:rPr lang="en-US" altLang="en-US" sz="2800" b="1">
                <a:solidFill>
                  <a:srgbClr val="FFFFFF"/>
                </a:solidFill>
                <a:latin typeface="Times" panose="02020603050405020304" pitchFamily="18" charset="0"/>
              </a:rPr>
              <a:t>PREDICATE</a:t>
            </a:r>
          </a:p>
        </p:txBody>
      </p:sp>
      <p:sp>
        <p:nvSpPr>
          <p:cNvPr id="10251" name="AutoShape 11"/>
          <p:cNvSpPr>
            <a:spLocks noChangeArrowheads="1"/>
          </p:cNvSpPr>
          <p:nvPr/>
        </p:nvSpPr>
        <p:spPr bwMode="auto">
          <a:xfrm>
            <a:off x="3810000" y="2692400"/>
            <a:ext cx="533400" cy="457200"/>
          </a:xfrm>
          <a:prstGeom prst="downArrow">
            <a:avLst>
              <a:gd name="adj1" fmla="val 50000"/>
              <a:gd name="adj2" fmla="val 25000"/>
            </a:avLst>
          </a:prstGeom>
          <a:solidFill>
            <a:schemeClr val="accent1"/>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0" fontAlgn="base" hangingPunct="0">
              <a:spcBef>
                <a:spcPct val="0"/>
              </a:spcBef>
              <a:spcAft>
                <a:spcPct val="0"/>
              </a:spcAft>
              <a:buFontTx/>
              <a:buNone/>
            </a:pPr>
            <a:endParaRPr lang="th-TH" altLang="en-US" sz="2400">
              <a:solidFill>
                <a:srgbClr val="000000"/>
              </a:solidFill>
              <a:latin typeface="Times" panose="02020603050405020304" pitchFamily="18" charset="0"/>
            </a:endParaRPr>
          </a:p>
        </p:txBody>
      </p:sp>
      <p:sp>
        <p:nvSpPr>
          <p:cNvPr id="10252" name="Text Box 12"/>
          <p:cNvSpPr txBox="1">
            <a:spLocks noChangeArrowheads="1"/>
          </p:cNvSpPr>
          <p:nvPr/>
        </p:nvSpPr>
        <p:spPr bwMode="auto">
          <a:xfrm>
            <a:off x="2590800" y="4179888"/>
            <a:ext cx="6934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0" fontAlgn="base" hangingPunct="0">
              <a:spcBef>
                <a:spcPct val="50000"/>
              </a:spcBef>
              <a:spcAft>
                <a:spcPct val="0"/>
              </a:spcAft>
              <a:buFontTx/>
              <a:buNone/>
            </a:pPr>
            <a:r>
              <a:rPr lang="en-US" altLang="en-US" sz="2400">
                <a:solidFill>
                  <a:srgbClr val="000000"/>
                </a:solidFill>
                <a:latin typeface="Arial" panose="020B0604020202020204" pitchFamily="34" charset="0"/>
              </a:rPr>
              <a:t>     one subject 			one predicate</a:t>
            </a:r>
          </a:p>
        </p:txBody>
      </p:sp>
      <p:sp>
        <p:nvSpPr>
          <p:cNvPr id="10253" name="AutoShape 13"/>
          <p:cNvSpPr>
            <a:spLocks noChangeArrowheads="1"/>
          </p:cNvSpPr>
          <p:nvPr/>
        </p:nvSpPr>
        <p:spPr bwMode="auto">
          <a:xfrm>
            <a:off x="7696200" y="2603500"/>
            <a:ext cx="533400" cy="457200"/>
          </a:xfrm>
          <a:prstGeom prst="downArrow">
            <a:avLst>
              <a:gd name="adj1" fmla="val 50000"/>
              <a:gd name="adj2" fmla="val 25000"/>
            </a:avLst>
          </a:prstGeom>
          <a:solidFill>
            <a:schemeClr val="accent1"/>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0" fontAlgn="base" hangingPunct="0">
              <a:spcBef>
                <a:spcPct val="0"/>
              </a:spcBef>
              <a:spcAft>
                <a:spcPct val="0"/>
              </a:spcAft>
              <a:buFontTx/>
              <a:buNone/>
            </a:pPr>
            <a:endParaRPr lang="th-TH" altLang="en-US" sz="2400">
              <a:solidFill>
                <a:srgbClr val="000000"/>
              </a:solidFill>
              <a:latin typeface="Times" panose="02020603050405020304" pitchFamily="18" charset="0"/>
            </a:endParaRPr>
          </a:p>
        </p:txBody>
      </p:sp>
      <p:pic>
        <p:nvPicPr>
          <p:cNvPr id="10254" name="Picture 1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9000" y="4724400"/>
            <a:ext cx="18796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5"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4724400"/>
            <a:ext cx="1193800"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76706158"/>
      </p:ext>
    </p:extLst>
  </p:cSld>
  <p:clrMapOvr>
    <a:masterClrMapping/>
  </p:clrMapOvr>
  <p:transition spd="med">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a:xfrm>
            <a:off x="2209800" y="1219200"/>
            <a:ext cx="7772400" cy="1981200"/>
          </a:xfrm>
          <a:ln>
            <a:solidFill>
              <a:srgbClr val="800000"/>
            </a:solidFill>
            <a:miter lim="800000"/>
            <a:headEnd/>
            <a:tailEnd/>
          </a:ln>
        </p:spPr>
        <p:txBody>
          <a:bodyPr/>
          <a:lstStyle/>
          <a:p>
            <a:pPr eaLnBrk="1" hangingPunct="1"/>
            <a:r>
              <a:rPr lang="en-US" altLang="en-US" dirty="0" smtClean="0">
                <a:ea typeface="ＭＳ Ｐゴシック" panose="020B0600070205080204" pitchFamily="34" charset="-128"/>
              </a:rPr>
              <a:t>SIMPLE SENTENCE</a:t>
            </a:r>
            <a:br>
              <a:rPr lang="en-US" altLang="en-US" dirty="0" smtClean="0">
                <a:ea typeface="ＭＳ Ｐゴシック" panose="020B0600070205080204" pitchFamily="34" charset="-128"/>
              </a:rPr>
            </a:br>
            <a:r>
              <a:rPr lang="en-US" altLang="en-US" dirty="0" smtClean="0">
                <a:ea typeface="ＭＳ Ｐゴシック" panose="020B0600070205080204" pitchFamily="34" charset="-128"/>
              </a:rPr>
              <a:t>with </a:t>
            </a:r>
            <a:r>
              <a:rPr lang="en-US" altLang="en-US" b="1" dirty="0" smtClean="0">
                <a:ea typeface="ＭＳ Ｐゴシック" panose="020B0600070205080204" pitchFamily="34" charset="-128"/>
              </a:rPr>
              <a:t>compound subject</a:t>
            </a:r>
          </a:p>
        </p:txBody>
      </p:sp>
      <p:sp>
        <p:nvSpPr>
          <p:cNvPr id="13315" name="Text Box 3"/>
          <p:cNvSpPr txBox="1">
            <a:spLocks noChangeArrowheads="1"/>
          </p:cNvSpPr>
          <p:nvPr/>
        </p:nvSpPr>
        <p:spPr bwMode="auto">
          <a:xfrm>
            <a:off x="1981200" y="3581400"/>
            <a:ext cx="7848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0" fontAlgn="base" hangingPunct="0">
              <a:spcBef>
                <a:spcPct val="50000"/>
              </a:spcBef>
              <a:spcAft>
                <a:spcPct val="0"/>
              </a:spcAft>
              <a:buFontTx/>
              <a:buNone/>
            </a:pPr>
            <a:r>
              <a:rPr lang="en-US" altLang="en-US" sz="4400" b="1" i="1">
                <a:solidFill>
                  <a:srgbClr val="000000"/>
                </a:solidFill>
                <a:latin typeface="Arial" panose="020B0604020202020204" pitchFamily="34" charset="0"/>
              </a:rPr>
              <a:t>Tom </a:t>
            </a:r>
            <a:r>
              <a:rPr lang="en-US" altLang="en-US" sz="4400" b="1" i="1">
                <a:solidFill>
                  <a:srgbClr val="FFFF00"/>
                </a:solidFill>
                <a:latin typeface="Arial" panose="020B0604020202020204" pitchFamily="34" charset="0"/>
              </a:rPr>
              <a:t>and </a:t>
            </a:r>
            <a:r>
              <a:rPr lang="en-US" altLang="en-US" sz="4400" b="1" i="1">
                <a:solidFill>
                  <a:srgbClr val="000000"/>
                </a:solidFill>
                <a:latin typeface="Arial" panose="020B0604020202020204" pitchFamily="34" charset="0"/>
              </a:rPr>
              <a:t>Mary play tennis.</a:t>
            </a:r>
            <a:endParaRPr lang="en-US" altLang="en-US" sz="2400" i="1">
              <a:solidFill>
                <a:srgbClr val="000000"/>
              </a:solidFill>
              <a:latin typeface="Arial" panose="020B0604020202020204" pitchFamily="34" charset="0"/>
            </a:endParaRPr>
          </a:p>
        </p:txBody>
      </p:sp>
      <p:sp>
        <p:nvSpPr>
          <p:cNvPr id="2" name="TextBox 1"/>
          <p:cNvSpPr txBox="1"/>
          <p:nvPr/>
        </p:nvSpPr>
        <p:spPr>
          <a:xfrm>
            <a:off x="4876800" y="304800"/>
            <a:ext cx="2286000" cy="1107996"/>
          </a:xfrm>
          <a:prstGeom prst="rect">
            <a:avLst/>
          </a:prstGeom>
          <a:noFill/>
        </p:spPr>
        <p:txBody>
          <a:bodyPr wrap="square" rtlCol="0">
            <a:spAutoFit/>
          </a:bodyPr>
          <a:lstStyle/>
          <a:p>
            <a:pPr algn="ctr" eaLnBrk="0" fontAlgn="base" hangingPunct="0">
              <a:spcBef>
                <a:spcPct val="0"/>
              </a:spcBef>
              <a:spcAft>
                <a:spcPct val="0"/>
              </a:spcAft>
            </a:pPr>
            <a:r>
              <a:rPr lang="en-US" sz="6600" b="1" dirty="0">
                <a:solidFill>
                  <a:srgbClr val="000000"/>
                </a:solidFill>
              </a:rPr>
              <a:t>OR</a:t>
            </a:r>
            <a:endParaRPr lang="en-US" sz="6600" b="1" dirty="0">
              <a:solidFill>
                <a:srgbClr val="000000"/>
              </a:solidFill>
            </a:endParaRPr>
          </a:p>
        </p:txBody>
      </p:sp>
    </p:spTree>
    <p:extLst>
      <p:ext uri="{BB962C8B-B14F-4D97-AF65-F5344CB8AC3E}">
        <p14:creationId xmlns:p14="http://schemas.microsoft.com/office/powerpoint/2010/main" val="28110576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a:xfrm>
            <a:off x="2247900" y="990600"/>
            <a:ext cx="7543800" cy="3048000"/>
          </a:xfrm>
          <a:ln>
            <a:solidFill>
              <a:srgbClr val="800000"/>
            </a:solidFill>
            <a:miter lim="800000"/>
            <a:headEnd/>
            <a:tailEnd/>
          </a:ln>
        </p:spPr>
        <p:txBody>
          <a:bodyPr/>
          <a:lstStyle/>
          <a:p>
            <a:pPr eaLnBrk="1" hangingPunct="1"/>
            <a:r>
              <a:rPr lang="en-US" altLang="en-US" dirty="0" smtClean="0">
                <a:ea typeface="ＭＳ Ｐゴシック" panose="020B0600070205080204" pitchFamily="34" charset="-128"/>
              </a:rPr>
              <a:t>SIMPLE SENTENCE</a:t>
            </a:r>
            <a:br>
              <a:rPr lang="en-US" altLang="en-US" dirty="0" smtClean="0">
                <a:ea typeface="ＭＳ Ｐゴシック" panose="020B0600070205080204" pitchFamily="34" charset="-128"/>
              </a:rPr>
            </a:br>
            <a:r>
              <a:rPr lang="en-US" altLang="en-US" dirty="0" smtClean="0">
                <a:ea typeface="ＭＳ Ｐゴシック" panose="020B0600070205080204" pitchFamily="34" charset="-128"/>
              </a:rPr>
              <a:t>with </a:t>
            </a:r>
            <a:r>
              <a:rPr lang="en-US" altLang="en-US" b="1" dirty="0" smtClean="0">
                <a:ea typeface="ＭＳ Ｐゴシック" panose="020B0600070205080204" pitchFamily="34" charset="-128"/>
              </a:rPr>
              <a:t>compound subject </a:t>
            </a:r>
            <a:br>
              <a:rPr lang="en-US" altLang="en-US" b="1" dirty="0" smtClean="0">
                <a:ea typeface="ＭＳ Ｐゴシック" panose="020B0600070205080204" pitchFamily="34" charset="-128"/>
              </a:rPr>
            </a:br>
            <a:r>
              <a:rPr lang="en-US" altLang="en-US" b="1" dirty="0" smtClean="0">
                <a:ea typeface="ＭＳ Ｐゴシック" panose="020B0600070205080204" pitchFamily="34" charset="-128"/>
              </a:rPr>
              <a:t>and</a:t>
            </a:r>
            <a:br>
              <a:rPr lang="en-US" altLang="en-US" b="1" dirty="0" smtClean="0">
                <a:ea typeface="ＭＳ Ｐゴシック" panose="020B0600070205080204" pitchFamily="34" charset="-128"/>
              </a:rPr>
            </a:br>
            <a:r>
              <a:rPr lang="en-US" altLang="en-US" b="1" dirty="0" smtClean="0">
                <a:ea typeface="ＭＳ Ｐゴシック" panose="020B0600070205080204" pitchFamily="34" charset="-128"/>
              </a:rPr>
              <a:t>compound predicate</a:t>
            </a:r>
          </a:p>
        </p:txBody>
      </p:sp>
      <p:sp>
        <p:nvSpPr>
          <p:cNvPr id="14339" name="Text Box 3"/>
          <p:cNvSpPr txBox="1">
            <a:spLocks noChangeArrowheads="1"/>
          </p:cNvSpPr>
          <p:nvPr/>
        </p:nvSpPr>
        <p:spPr bwMode="auto">
          <a:xfrm>
            <a:off x="1828800" y="4343401"/>
            <a:ext cx="8382000"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0" fontAlgn="base" hangingPunct="0">
              <a:spcBef>
                <a:spcPct val="50000"/>
              </a:spcBef>
              <a:spcAft>
                <a:spcPct val="0"/>
              </a:spcAft>
              <a:buFontTx/>
              <a:buNone/>
            </a:pPr>
            <a:r>
              <a:rPr lang="en-US" altLang="en-US" sz="4400" b="1" i="1">
                <a:solidFill>
                  <a:srgbClr val="000000"/>
                </a:solidFill>
                <a:latin typeface="Arial" panose="020B0604020202020204" pitchFamily="34" charset="0"/>
              </a:rPr>
              <a:t>Tom </a:t>
            </a:r>
            <a:r>
              <a:rPr lang="en-US" altLang="en-US" sz="4400" b="1" i="1">
                <a:solidFill>
                  <a:srgbClr val="FFFF00"/>
                </a:solidFill>
                <a:latin typeface="Arial" panose="020B0604020202020204" pitchFamily="34" charset="0"/>
              </a:rPr>
              <a:t>and</a:t>
            </a:r>
            <a:r>
              <a:rPr lang="en-US" altLang="en-US" sz="4400" b="1" i="1">
                <a:solidFill>
                  <a:srgbClr val="000000"/>
                </a:solidFill>
                <a:latin typeface="Arial" panose="020B0604020202020204" pitchFamily="34" charset="0"/>
              </a:rPr>
              <a:t> Mary play tennis </a:t>
            </a:r>
            <a:r>
              <a:rPr lang="en-US" altLang="en-US" sz="4400" b="1" i="1">
                <a:solidFill>
                  <a:srgbClr val="FFFF00"/>
                </a:solidFill>
                <a:latin typeface="Arial" panose="020B0604020202020204" pitchFamily="34" charset="0"/>
              </a:rPr>
              <a:t>and</a:t>
            </a:r>
            <a:r>
              <a:rPr lang="en-US" altLang="en-US" sz="4400" b="1" i="1">
                <a:solidFill>
                  <a:srgbClr val="000000"/>
                </a:solidFill>
                <a:latin typeface="Arial" panose="020B0604020202020204" pitchFamily="34" charset="0"/>
              </a:rPr>
              <a:t> swim.</a:t>
            </a:r>
          </a:p>
        </p:txBody>
      </p:sp>
      <p:sp>
        <p:nvSpPr>
          <p:cNvPr id="4" name="TextBox 3"/>
          <p:cNvSpPr txBox="1"/>
          <p:nvPr/>
        </p:nvSpPr>
        <p:spPr>
          <a:xfrm>
            <a:off x="4876800" y="152400"/>
            <a:ext cx="2286000" cy="1107996"/>
          </a:xfrm>
          <a:prstGeom prst="rect">
            <a:avLst/>
          </a:prstGeom>
          <a:noFill/>
        </p:spPr>
        <p:txBody>
          <a:bodyPr wrap="square" rtlCol="0">
            <a:spAutoFit/>
          </a:bodyPr>
          <a:lstStyle/>
          <a:p>
            <a:pPr algn="ctr" eaLnBrk="0" fontAlgn="base" hangingPunct="0">
              <a:spcBef>
                <a:spcPct val="0"/>
              </a:spcBef>
              <a:spcAft>
                <a:spcPct val="0"/>
              </a:spcAft>
            </a:pPr>
            <a:r>
              <a:rPr lang="en-US" sz="6600" b="1" dirty="0">
                <a:solidFill>
                  <a:srgbClr val="000000"/>
                </a:solidFill>
              </a:rPr>
              <a:t>OR</a:t>
            </a:r>
            <a:endParaRPr lang="en-US" sz="6600" b="1" dirty="0">
              <a:solidFill>
                <a:srgbClr val="000000"/>
              </a:solidFill>
            </a:endParaRPr>
          </a:p>
        </p:txBody>
      </p:sp>
    </p:spTree>
    <p:extLst>
      <p:ext uri="{BB962C8B-B14F-4D97-AF65-F5344CB8AC3E}">
        <p14:creationId xmlns:p14="http://schemas.microsoft.com/office/powerpoint/2010/main" val="36320436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title"/>
          </p:nvPr>
        </p:nvSpPr>
        <p:spPr>
          <a:xfrm>
            <a:off x="2209800" y="-533400"/>
            <a:ext cx="6870700" cy="1600200"/>
          </a:xfrm>
          <a:noFill/>
        </p:spPr>
        <p:txBody>
          <a:bodyPr/>
          <a:lstStyle/>
          <a:p>
            <a:pPr eaLnBrk="1" hangingPunct="1"/>
            <a:r>
              <a:rPr lang="en-US" altLang="en-US" b="1" dirty="0" smtClean="0">
                <a:solidFill>
                  <a:schemeClr val="tx2"/>
                </a:solidFill>
                <a:ea typeface="ＭＳ Ｐゴシック" panose="020B0600070205080204" pitchFamily="34" charset="-128"/>
              </a:rPr>
              <a:t>Compound Sentence</a:t>
            </a:r>
          </a:p>
        </p:txBody>
      </p:sp>
      <p:sp>
        <p:nvSpPr>
          <p:cNvPr id="16387" name="Rectangle 5" descr="Rectangle: Click to edit Master text styles&#10;Second level&#10;Third level&#10;Fourth level&#10;Fifth level"/>
          <p:cNvSpPr>
            <a:spLocks noGrp="1" noChangeArrowheads="1"/>
          </p:cNvSpPr>
          <p:nvPr>
            <p:ph idx="1"/>
          </p:nvPr>
        </p:nvSpPr>
        <p:spPr>
          <a:xfrm>
            <a:off x="1752600" y="838200"/>
            <a:ext cx="8153400" cy="4953000"/>
          </a:xfrm>
        </p:spPr>
        <p:txBody>
          <a:bodyPr/>
          <a:lstStyle/>
          <a:p>
            <a:pPr eaLnBrk="1" hangingPunct="1">
              <a:lnSpc>
                <a:spcPct val="160000"/>
              </a:lnSpc>
            </a:pPr>
            <a:r>
              <a:rPr lang="en-US" altLang="en-US" sz="2400" b="1" dirty="0">
                <a:ea typeface="ＭＳ Ｐゴシック" panose="020B0600070205080204" pitchFamily="34" charset="-128"/>
              </a:rPr>
              <a:t> </a:t>
            </a:r>
            <a:r>
              <a:rPr lang="en-US" altLang="en-US" b="1" dirty="0" smtClean="0">
                <a:ea typeface="ＭＳ Ｐゴシック" panose="020B0600070205080204" pitchFamily="34" charset="-128"/>
              </a:rPr>
              <a:t>A compound sentence has more than one part that can stand alone (independent clauses).</a:t>
            </a:r>
          </a:p>
          <a:p>
            <a:pPr eaLnBrk="1" hangingPunct="1">
              <a:lnSpc>
                <a:spcPct val="160000"/>
              </a:lnSpc>
            </a:pPr>
            <a:r>
              <a:rPr lang="en-US" altLang="en-US" b="1" dirty="0" smtClean="0">
                <a:ea typeface="ＭＳ Ｐゴシック" panose="020B0600070205080204" pitchFamily="34" charset="-128"/>
              </a:rPr>
              <a:t>Independent clauses are connected by </a:t>
            </a:r>
            <a:r>
              <a:rPr lang="en-US" altLang="en-US" b="1" dirty="0" smtClean="0">
                <a:solidFill>
                  <a:schemeClr val="tx2"/>
                </a:solidFill>
                <a:ea typeface="ＭＳ Ｐゴシック" panose="020B0600070205080204" pitchFamily="34" charset="-128"/>
              </a:rPr>
              <a:t>coordinating conjunctions, or conjunctive adverbs.</a:t>
            </a:r>
          </a:p>
        </p:txBody>
      </p:sp>
    </p:spTree>
    <p:extLst>
      <p:ext uri="{BB962C8B-B14F-4D97-AF65-F5344CB8AC3E}">
        <p14:creationId xmlns:p14="http://schemas.microsoft.com/office/powerpoint/2010/main" val="6892614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133600" y="228600"/>
            <a:ext cx="7620000" cy="1905000"/>
          </a:xfrm>
          <a:ln>
            <a:solidFill>
              <a:srgbClr val="800000"/>
            </a:solidFill>
            <a:miter lim="800000"/>
            <a:headEnd/>
            <a:tailEnd/>
          </a:ln>
        </p:spPr>
        <p:txBody>
          <a:bodyPr/>
          <a:lstStyle/>
          <a:p>
            <a:pPr eaLnBrk="1" hangingPunct="1"/>
            <a:r>
              <a:rPr lang="en-US" altLang="en-US" sz="2600">
                <a:ea typeface="ＭＳ Ｐゴシック" panose="020B0600070205080204" pitchFamily="34" charset="-128"/>
              </a:rPr>
              <a:t/>
            </a:r>
            <a:br>
              <a:rPr lang="en-US" altLang="en-US" sz="2600">
                <a:ea typeface="ＭＳ Ｐゴシック" panose="020B0600070205080204" pitchFamily="34" charset="-128"/>
              </a:rPr>
            </a:br>
            <a:r>
              <a:rPr lang="en-US" altLang="en-US" sz="3600">
                <a:ea typeface="ＭＳ Ｐゴシック" panose="020B0600070205080204" pitchFamily="34" charset="-128"/>
              </a:rPr>
              <a:t>COMPOUND SENTENCE:</a:t>
            </a:r>
            <a:r>
              <a:rPr lang="en-US" altLang="en-US" sz="2600" b="1">
                <a:ea typeface="ＭＳ Ｐゴシック" panose="020B0600070205080204" pitchFamily="34" charset="-128"/>
              </a:rPr>
              <a:t/>
            </a:r>
            <a:br>
              <a:rPr lang="en-US" altLang="en-US" sz="2600" b="1">
                <a:ea typeface="ＭＳ Ｐゴシック" panose="020B0600070205080204" pitchFamily="34" charset="-128"/>
              </a:rPr>
            </a:br>
            <a:r>
              <a:rPr lang="en-US" altLang="en-US" sz="2900" b="1" i="1">
                <a:ea typeface="ＭＳ Ｐゴシック" panose="020B0600070205080204" pitchFamily="34" charset="-128"/>
              </a:rPr>
              <a:t>COORDINATING CONJUNCTIONS</a:t>
            </a:r>
            <a:r>
              <a:rPr lang="en-US" altLang="en-US" sz="2900" b="1">
                <a:ea typeface="ＭＳ Ｐゴシック" panose="020B0600070205080204" pitchFamily="34" charset="-128"/>
              </a:rPr>
              <a:t/>
            </a:r>
            <a:br>
              <a:rPr lang="en-US" altLang="en-US" sz="2900" b="1">
                <a:ea typeface="ＭＳ Ｐゴシック" panose="020B0600070205080204" pitchFamily="34" charset="-128"/>
              </a:rPr>
            </a:br>
            <a:endParaRPr lang="en-US" altLang="en-US" sz="3600">
              <a:ea typeface="ＭＳ Ｐゴシック" panose="020B0600070205080204" pitchFamily="34" charset="-128"/>
            </a:endParaRPr>
          </a:p>
        </p:txBody>
      </p:sp>
      <p:sp>
        <p:nvSpPr>
          <p:cNvPr id="21507" name="Text Box 3"/>
          <p:cNvSpPr txBox="1">
            <a:spLocks noChangeArrowheads="1"/>
          </p:cNvSpPr>
          <p:nvPr/>
        </p:nvSpPr>
        <p:spPr bwMode="auto">
          <a:xfrm>
            <a:off x="4876800" y="22860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0" fontAlgn="base" hangingPunct="0">
              <a:spcBef>
                <a:spcPct val="50000"/>
              </a:spcBef>
              <a:spcAft>
                <a:spcPct val="0"/>
              </a:spcAft>
              <a:buFontTx/>
              <a:buNone/>
            </a:pPr>
            <a:endParaRPr lang="th-TH" altLang="en-US" sz="2400">
              <a:solidFill>
                <a:srgbClr val="000000"/>
              </a:solidFill>
              <a:latin typeface="Times" panose="02020603050405020304" pitchFamily="18" charset="0"/>
            </a:endParaRPr>
          </a:p>
        </p:txBody>
      </p:sp>
      <p:sp>
        <p:nvSpPr>
          <p:cNvPr id="21508" name="Text Box 4"/>
          <p:cNvSpPr txBox="1">
            <a:spLocks noChangeArrowheads="1"/>
          </p:cNvSpPr>
          <p:nvPr/>
        </p:nvSpPr>
        <p:spPr bwMode="auto">
          <a:xfrm>
            <a:off x="5105400" y="2362201"/>
            <a:ext cx="152400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0" fontAlgn="base" hangingPunct="0">
              <a:spcBef>
                <a:spcPct val="50000"/>
              </a:spcBef>
              <a:spcAft>
                <a:spcPct val="0"/>
              </a:spcAft>
              <a:buFontTx/>
              <a:buNone/>
            </a:pPr>
            <a:r>
              <a:rPr lang="en-US" altLang="en-US" sz="2800" b="1" dirty="0">
                <a:solidFill>
                  <a:srgbClr val="FF0000"/>
                </a:solidFill>
                <a:latin typeface="Arial Black" panose="020B0A04020102020204" pitchFamily="34" charset="0"/>
              </a:rPr>
              <a:t>FOR</a:t>
            </a:r>
          </a:p>
          <a:p>
            <a:pPr eaLnBrk="0" fontAlgn="base" hangingPunct="0">
              <a:spcBef>
                <a:spcPct val="50000"/>
              </a:spcBef>
              <a:spcAft>
                <a:spcPct val="0"/>
              </a:spcAft>
              <a:buFontTx/>
              <a:buNone/>
            </a:pPr>
            <a:r>
              <a:rPr lang="en-US" altLang="en-US" sz="2800" b="1" dirty="0">
                <a:solidFill>
                  <a:srgbClr val="FF0000"/>
                </a:solidFill>
                <a:latin typeface="Arial Black" panose="020B0A04020102020204" pitchFamily="34" charset="0"/>
              </a:rPr>
              <a:t>AND</a:t>
            </a:r>
          </a:p>
          <a:p>
            <a:pPr eaLnBrk="0" fontAlgn="base" hangingPunct="0">
              <a:spcBef>
                <a:spcPct val="50000"/>
              </a:spcBef>
              <a:spcAft>
                <a:spcPct val="0"/>
              </a:spcAft>
              <a:buFontTx/>
              <a:buNone/>
            </a:pPr>
            <a:r>
              <a:rPr lang="en-US" altLang="en-US" sz="2800" b="1" dirty="0">
                <a:solidFill>
                  <a:srgbClr val="FF0000"/>
                </a:solidFill>
                <a:latin typeface="Arial Black" panose="020B0A04020102020204" pitchFamily="34" charset="0"/>
              </a:rPr>
              <a:t>NOR</a:t>
            </a:r>
          </a:p>
          <a:p>
            <a:pPr eaLnBrk="0" fontAlgn="base" hangingPunct="0">
              <a:spcBef>
                <a:spcPct val="50000"/>
              </a:spcBef>
              <a:spcAft>
                <a:spcPct val="0"/>
              </a:spcAft>
              <a:buFontTx/>
              <a:buNone/>
            </a:pPr>
            <a:r>
              <a:rPr lang="en-US" altLang="en-US" sz="2800" b="1" dirty="0">
                <a:solidFill>
                  <a:srgbClr val="FF0000"/>
                </a:solidFill>
                <a:latin typeface="Arial Black" panose="020B0A04020102020204" pitchFamily="34" charset="0"/>
              </a:rPr>
              <a:t>BUT</a:t>
            </a:r>
          </a:p>
          <a:p>
            <a:pPr eaLnBrk="0" fontAlgn="base" hangingPunct="0">
              <a:spcBef>
                <a:spcPct val="50000"/>
              </a:spcBef>
              <a:spcAft>
                <a:spcPct val="0"/>
              </a:spcAft>
              <a:buFontTx/>
              <a:buNone/>
            </a:pPr>
            <a:r>
              <a:rPr lang="en-US" altLang="en-US" sz="2800" b="1" dirty="0">
                <a:solidFill>
                  <a:srgbClr val="FF0000"/>
                </a:solidFill>
                <a:latin typeface="Arial Black" panose="020B0A04020102020204" pitchFamily="34" charset="0"/>
              </a:rPr>
              <a:t>OR</a:t>
            </a:r>
          </a:p>
          <a:p>
            <a:pPr eaLnBrk="0" fontAlgn="base" hangingPunct="0">
              <a:spcBef>
                <a:spcPct val="50000"/>
              </a:spcBef>
              <a:spcAft>
                <a:spcPct val="0"/>
              </a:spcAft>
              <a:buFontTx/>
              <a:buNone/>
            </a:pPr>
            <a:r>
              <a:rPr lang="en-US" altLang="en-US" sz="2800" b="1" dirty="0">
                <a:solidFill>
                  <a:srgbClr val="FF0000"/>
                </a:solidFill>
                <a:latin typeface="Arial Black" panose="020B0A04020102020204" pitchFamily="34" charset="0"/>
              </a:rPr>
              <a:t>YET</a:t>
            </a:r>
          </a:p>
          <a:p>
            <a:pPr eaLnBrk="0" fontAlgn="base" hangingPunct="0">
              <a:spcBef>
                <a:spcPct val="50000"/>
              </a:spcBef>
              <a:spcAft>
                <a:spcPct val="0"/>
              </a:spcAft>
              <a:buFontTx/>
              <a:buNone/>
            </a:pPr>
            <a:r>
              <a:rPr lang="en-US" altLang="en-US" sz="2800" b="1" dirty="0">
                <a:solidFill>
                  <a:srgbClr val="FF0000"/>
                </a:solidFill>
                <a:latin typeface="Arial Black" panose="020B0A04020102020204" pitchFamily="34" charset="0"/>
              </a:rPr>
              <a:t>SO</a:t>
            </a:r>
            <a:endParaRPr lang="en-US" altLang="en-US" sz="2800" dirty="0">
              <a:solidFill>
                <a:srgbClr val="FF0000"/>
              </a:solidFill>
              <a:latin typeface="Times" panose="02020603050405020304" pitchFamily="18" charset="0"/>
            </a:endParaRPr>
          </a:p>
        </p:txBody>
      </p:sp>
      <p:sp>
        <p:nvSpPr>
          <p:cNvPr id="2" name="Rectangle 1"/>
          <p:cNvSpPr/>
          <p:nvPr/>
        </p:nvSpPr>
        <p:spPr>
          <a:xfrm rot="19962951">
            <a:off x="6413113" y="3650234"/>
            <a:ext cx="3583033" cy="923330"/>
          </a:xfrm>
          <a:prstGeom prst="rect">
            <a:avLst/>
          </a:prstGeom>
          <a:noFill/>
        </p:spPr>
        <p:txBody>
          <a:bodyPr wrap="none" lIns="91440" tIns="45720" rIns="91440" bIns="45720">
            <a:spAutoFit/>
          </a:bodyPr>
          <a:lstStyle/>
          <a:p>
            <a:pPr algn="ctr" eaLnBrk="0" fontAlgn="base" hangingPunct="0">
              <a:spcBef>
                <a:spcPct val="0"/>
              </a:spcBef>
              <a:spcAft>
                <a:spcPct val="0"/>
              </a:spcAft>
            </a:pPr>
            <a:r>
              <a:rPr lang="en-US" sz="5400" b="1" dirty="0">
                <a:ln w="12700">
                  <a:solidFill>
                    <a:srgbClr val="FF0000">
                      <a:lumMod val="75000"/>
                    </a:srgbClr>
                  </a:solidFill>
                  <a:prstDash val="solid"/>
                </a:ln>
                <a:pattFill prst="dkUpDiag">
                  <a:fgClr>
                    <a:srgbClr val="FF0000"/>
                  </a:fgClr>
                  <a:bgClr>
                    <a:srgbClr val="FF0000">
                      <a:lumMod val="20000"/>
                      <a:lumOff val="80000"/>
                    </a:srgbClr>
                  </a:bgClr>
                </a:pattFill>
                <a:effectLst>
                  <a:outerShdw dist="38100" dir="2640000" algn="bl" rotWithShape="0">
                    <a:srgbClr val="FF0000">
                      <a:lumMod val="75000"/>
                    </a:srgbClr>
                  </a:outerShdw>
                </a:effectLst>
              </a:rPr>
              <a:t>FANBOYS</a:t>
            </a:r>
            <a:endParaRPr lang="en-US" sz="5400" b="1" dirty="0">
              <a:ln w="12700">
                <a:solidFill>
                  <a:srgbClr val="FF0000">
                    <a:lumMod val="75000"/>
                  </a:srgbClr>
                </a:solidFill>
                <a:prstDash val="solid"/>
              </a:ln>
              <a:pattFill prst="dkUpDiag">
                <a:fgClr>
                  <a:srgbClr val="FF0000"/>
                </a:fgClr>
                <a:bgClr>
                  <a:srgbClr val="FF0000">
                    <a:lumMod val="20000"/>
                    <a:lumOff val="80000"/>
                  </a:srgbClr>
                </a:bgClr>
              </a:pattFill>
              <a:effectLst>
                <a:outerShdw dist="38100" dir="2640000" algn="bl" rotWithShape="0">
                  <a:srgbClr val="FF0000">
                    <a:lumMod val="75000"/>
                  </a:srgbClr>
                </a:outerShdw>
              </a:effectLst>
            </a:endParaRPr>
          </a:p>
        </p:txBody>
      </p:sp>
      <p:sp>
        <p:nvSpPr>
          <p:cNvPr id="3" name="TextBox 2"/>
          <p:cNvSpPr txBox="1"/>
          <p:nvPr/>
        </p:nvSpPr>
        <p:spPr>
          <a:xfrm>
            <a:off x="2133600" y="3505201"/>
            <a:ext cx="2133600" cy="646331"/>
          </a:xfrm>
          <a:prstGeom prst="rect">
            <a:avLst/>
          </a:prstGeom>
          <a:noFill/>
        </p:spPr>
        <p:txBody>
          <a:bodyPr wrap="square" rtlCol="0">
            <a:spAutoFit/>
          </a:bodyPr>
          <a:lstStyle/>
          <a:p>
            <a:pPr eaLnBrk="0" fontAlgn="base" hangingPunct="0">
              <a:spcBef>
                <a:spcPct val="0"/>
              </a:spcBef>
              <a:spcAft>
                <a:spcPct val="0"/>
              </a:spcAft>
            </a:pPr>
            <a:r>
              <a:rPr lang="en-US" dirty="0">
                <a:solidFill>
                  <a:srgbClr val="000000"/>
                </a:solidFill>
              </a:rPr>
              <a:t>Write these in your JAR</a:t>
            </a:r>
            <a:endParaRPr lang="en-US" dirty="0">
              <a:solidFill>
                <a:srgbClr val="000000"/>
              </a:solidFill>
            </a:endParaRPr>
          </a:p>
        </p:txBody>
      </p:sp>
      <p:pic>
        <p:nvPicPr>
          <p:cNvPr id="4" name="Picture 3"/>
          <p:cNvPicPr>
            <a:picLocks noChangeAspect="1"/>
          </p:cNvPicPr>
          <p:nvPr/>
        </p:nvPicPr>
        <p:blipFill>
          <a:blip r:embed="rId3"/>
          <a:stretch>
            <a:fillRect/>
          </a:stretch>
        </p:blipFill>
        <p:spPr>
          <a:xfrm>
            <a:off x="1676400" y="1763342"/>
            <a:ext cx="2819400" cy="3875458"/>
          </a:xfrm>
          <a:prstGeom prst="rect">
            <a:avLst/>
          </a:prstGeom>
        </p:spPr>
      </p:pic>
    </p:spTree>
    <p:extLst>
      <p:ext uri="{BB962C8B-B14F-4D97-AF65-F5344CB8AC3E}">
        <p14:creationId xmlns:p14="http://schemas.microsoft.com/office/powerpoint/2010/main" val="27461459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Crayons">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540</Words>
  <Application>Microsoft Office PowerPoint</Application>
  <PresentationFormat>Widescreen</PresentationFormat>
  <Paragraphs>157</Paragraphs>
  <Slides>28</Slides>
  <Notes>11</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28</vt:i4>
      </vt:variant>
    </vt:vector>
  </HeadingPairs>
  <TitlesOfParts>
    <vt:vector size="40" baseType="lpstr">
      <vt:lpstr>ＭＳ Ｐゴシック</vt:lpstr>
      <vt:lpstr>Arial</vt:lpstr>
      <vt:lpstr>Arial Black</vt:lpstr>
      <vt:lpstr>Calibri</vt:lpstr>
      <vt:lpstr>Calibri Light</vt:lpstr>
      <vt:lpstr>Comic Sans MS</vt:lpstr>
      <vt:lpstr>Cordia New</vt:lpstr>
      <vt:lpstr>Tempus Sans ITC</vt:lpstr>
      <vt:lpstr>Times</vt:lpstr>
      <vt:lpstr>Wingdings</vt:lpstr>
      <vt:lpstr>Office Theme</vt:lpstr>
      <vt:lpstr>Crayons</vt:lpstr>
      <vt:lpstr>    </vt:lpstr>
      <vt:lpstr>Basic Elements of Every Sentence</vt:lpstr>
      <vt:lpstr>Basic Elements</vt:lpstr>
      <vt:lpstr>Simple Sentence</vt:lpstr>
      <vt:lpstr>SIMPLE SENTENCE</vt:lpstr>
      <vt:lpstr>SIMPLE SENTENCE with compound subject</vt:lpstr>
      <vt:lpstr>SIMPLE SENTENCE with compound subject  and compound predicate</vt:lpstr>
      <vt:lpstr>Compound Sentence</vt:lpstr>
      <vt:lpstr> COMPOUND SENTENCE: COORDINATING CONJUNCTIONS </vt:lpstr>
      <vt:lpstr> COMPOUND SENTENCE: COORDINATING CONJUNCTIONS </vt:lpstr>
      <vt:lpstr>  COMPOUND SENTENCE: CONJUNCTIVE ADVERBS </vt:lpstr>
      <vt:lpstr>  COMPOUND SENTENCE: CONJUNCTIVE ADVERBS </vt:lpstr>
      <vt:lpstr>Elements of a     Short Story and Characterization </vt:lpstr>
      <vt:lpstr>PowerPoint Presentation</vt:lpstr>
      <vt:lpstr>Definition of a Short Story</vt:lpstr>
      <vt:lpstr>PowerPoint Presentation</vt:lpstr>
      <vt:lpstr>PowerPoint Presentation</vt:lpstr>
      <vt:lpstr>THEME</vt:lpstr>
      <vt:lpstr>CHARACTERS</vt:lpstr>
      <vt:lpstr>CHARACTERIZATION</vt:lpstr>
      <vt:lpstr>PLOT</vt:lpstr>
      <vt:lpstr>  More PLOT</vt:lpstr>
      <vt:lpstr>       PLOT DIAGRAM</vt:lpstr>
      <vt:lpstr>Characterization</vt:lpstr>
      <vt:lpstr>PowerPoint Presentation</vt:lpstr>
      <vt:lpstr>PowerPoint Presentation</vt:lpstr>
      <vt:lpstr>PowerPoint Presentation</vt:lpstr>
      <vt:lpstr>PowerPoint Presentation</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Tammy Else</dc:creator>
  <cp:lastModifiedBy>Tammy Else</cp:lastModifiedBy>
  <cp:revision>1</cp:revision>
  <dcterms:created xsi:type="dcterms:W3CDTF">2016-08-25T02:14:57Z</dcterms:created>
  <dcterms:modified xsi:type="dcterms:W3CDTF">2016-08-25T02:15:35Z</dcterms:modified>
</cp:coreProperties>
</file>